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7" r:id="rId5"/>
    <p:sldId id="264" r:id="rId6"/>
    <p:sldId id="291" r:id="rId7"/>
    <p:sldId id="332" r:id="rId8"/>
    <p:sldId id="285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33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9" r:id="rId43"/>
    <p:sldId id="330" r:id="rId44"/>
    <p:sldId id="331" r:id="rId45"/>
    <p:sldId id="279" r:id="rId4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41C"/>
    <a:srgbClr val="0A5EA7"/>
    <a:srgbClr val="E1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85161-5458-41E1-A3C7-F01F65E3B2AF}" v="18" dt="2024-12-12T18:28:38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tz, Michael" userId="93e310b1-23f2-4b08-9e60-7dcacfdad3ef" providerId="ADAL" clId="{96A85161-5458-41E1-A3C7-F01F65E3B2AF}"/>
    <pc:docChg chg="undo redo custSel addSld delSld modSld">
      <pc:chgData name="Mintz, Michael" userId="93e310b1-23f2-4b08-9e60-7dcacfdad3ef" providerId="ADAL" clId="{96A85161-5458-41E1-A3C7-F01F65E3B2AF}" dt="2024-12-18T16:46:15.108" v="2632" actId="20577"/>
      <pc:docMkLst>
        <pc:docMk/>
      </pc:docMkLst>
      <pc:sldChg chg="modSp mod">
        <pc:chgData name="Mintz, Michael" userId="93e310b1-23f2-4b08-9e60-7dcacfdad3ef" providerId="ADAL" clId="{96A85161-5458-41E1-A3C7-F01F65E3B2AF}" dt="2024-12-12T17:37:43.313" v="601" actId="20577"/>
        <pc:sldMkLst>
          <pc:docMk/>
          <pc:sldMk cId="3076580924" sldId="257"/>
        </pc:sldMkLst>
        <pc:spChg chg="mod">
          <ac:chgData name="Mintz, Michael" userId="93e310b1-23f2-4b08-9e60-7dcacfdad3ef" providerId="ADAL" clId="{96A85161-5458-41E1-A3C7-F01F65E3B2AF}" dt="2024-12-12T16:06:42.843" v="183" actId="20577"/>
          <ac:spMkLst>
            <pc:docMk/>
            <pc:sldMk cId="3076580924" sldId="257"/>
            <ac:spMk id="3" creationId="{173F78A0-5838-BD6A-60D0-36BCAC3C4FBF}"/>
          </ac:spMkLst>
        </pc:spChg>
        <pc:spChg chg="mod">
          <ac:chgData name="Mintz, Michael" userId="93e310b1-23f2-4b08-9e60-7dcacfdad3ef" providerId="ADAL" clId="{96A85161-5458-41E1-A3C7-F01F65E3B2AF}" dt="2024-12-12T17:37:43.313" v="601" actId="20577"/>
          <ac:spMkLst>
            <pc:docMk/>
            <pc:sldMk cId="3076580924" sldId="257"/>
            <ac:spMk id="9" creationId="{C51194D3-D3AF-C253-AC60-203019DD1ED4}"/>
          </ac:spMkLst>
        </pc:spChg>
        <pc:spChg chg="mod">
          <ac:chgData name="Mintz, Michael" userId="93e310b1-23f2-4b08-9e60-7dcacfdad3ef" providerId="ADAL" clId="{96A85161-5458-41E1-A3C7-F01F65E3B2AF}" dt="2024-12-12T16:06:42.584" v="175" actId="20577"/>
          <ac:spMkLst>
            <pc:docMk/>
            <pc:sldMk cId="3076580924" sldId="257"/>
            <ac:spMk id="10" creationId="{5EB29596-1105-16DA-F2D0-6BEAC8F762C1}"/>
          </ac:spMkLst>
        </pc:spChg>
        <pc:cxnChg chg="mod">
          <ac:chgData name="Mintz, Michael" userId="93e310b1-23f2-4b08-9e60-7dcacfdad3ef" providerId="ADAL" clId="{96A85161-5458-41E1-A3C7-F01F65E3B2AF}" dt="2024-12-12T16:06:42.615" v="176" actId="1076"/>
          <ac:cxnSpMkLst>
            <pc:docMk/>
            <pc:sldMk cId="3076580924" sldId="257"/>
            <ac:cxnSpMk id="6" creationId="{5E333F95-705B-46E9-877E-BDEF6C03BD76}"/>
          </ac:cxnSpMkLst>
        </pc:cxnChg>
      </pc:sldChg>
      <pc:sldChg chg="modSp mod">
        <pc:chgData name="Mintz, Michael" userId="93e310b1-23f2-4b08-9e60-7dcacfdad3ef" providerId="ADAL" clId="{96A85161-5458-41E1-A3C7-F01F65E3B2AF}" dt="2024-12-12T16:07:25.657" v="189" actId="207"/>
        <pc:sldMkLst>
          <pc:docMk/>
          <pc:sldMk cId="4286828163" sldId="264"/>
        </pc:sldMkLst>
        <pc:spChg chg="mod">
          <ac:chgData name="Mintz, Michael" userId="93e310b1-23f2-4b08-9e60-7dcacfdad3ef" providerId="ADAL" clId="{96A85161-5458-41E1-A3C7-F01F65E3B2AF}" dt="2024-12-12T16:07:25.657" v="189" actId="207"/>
          <ac:spMkLst>
            <pc:docMk/>
            <pc:sldMk cId="4286828163" sldId="264"/>
            <ac:spMk id="2" creationId="{1AD227BD-1ED9-4266-B3E9-AAF9C20F8F78}"/>
          </ac:spMkLst>
        </pc:spChg>
        <pc:spChg chg="mod">
          <ac:chgData name="Mintz, Michael" userId="93e310b1-23f2-4b08-9e60-7dcacfdad3ef" providerId="ADAL" clId="{96A85161-5458-41E1-A3C7-F01F65E3B2AF}" dt="2024-12-12T16:07:22.213" v="188"/>
          <ac:spMkLst>
            <pc:docMk/>
            <pc:sldMk cId="4286828163" sldId="264"/>
            <ac:spMk id="3" creationId="{355A4C86-4A09-4625-B50E-E6EF67A4BF33}"/>
          </ac:spMkLst>
        </pc:spChg>
      </pc:sldChg>
      <pc:sldChg chg="del">
        <pc:chgData name="Mintz, Michael" userId="93e310b1-23f2-4b08-9e60-7dcacfdad3ef" providerId="ADAL" clId="{96A85161-5458-41E1-A3C7-F01F65E3B2AF}" dt="2024-12-12T19:15:36.064" v="2620" actId="47"/>
        <pc:sldMkLst>
          <pc:docMk/>
          <pc:sldMk cId="455044218" sldId="271"/>
        </pc:sldMkLst>
      </pc:sldChg>
      <pc:sldChg chg="del">
        <pc:chgData name="Mintz, Michael" userId="93e310b1-23f2-4b08-9e60-7dcacfdad3ef" providerId="ADAL" clId="{96A85161-5458-41E1-A3C7-F01F65E3B2AF}" dt="2024-12-12T19:15:36.697" v="2621" actId="47"/>
        <pc:sldMkLst>
          <pc:docMk/>
          <pc:sldMk cId="2561488005" sldId="272"/>
        </pc:sldMkLst>
      </pc:sldChg>
      <pc:sldChg chg="del">
        <pc:chgData name="Mintz, Michael" userId="93e310b1-23f2-4b08-9e60-7dcacfdad3ef" providerId="ADAL" clId="{96A85161-5458-41E1-A3C7-F01F65E3B2AF}" dt="2024-12-12T19:15:37.217" v="2622" actId="47"/>
        <pc:sldMkLst>
          <pc:docMk/>
          <pc:sldMk cId="2570308231" sldId="273"/>
        </pc:sldMkLst>
      </pc:sldChg>
      <pc:sldChg chg="del">
        <pc:chgData name="Mintz, Michael" userId="93e310b1-23f2-4b08-9e60-7dcacfdad3ef" providerId="ADAL" clId="{96A85161-5458-41E1-A3C7-F01F65E3B2AF}" dt="2024-12-12T19:15:40.671" v="2623" actId="47"/>
        <pc:sldMkLst>
          <pc:docMk/>
          <pc:sldMk cId="2751437131" sldId="275"/>
        </pc:sldMkLst>
      </pc:sldChg>
      <pc:sldChg chg="del">
        <pc:chgData name="Mintz, Michael" userId="93e310b1-23f2-4b08-9e60-7dcacfdad3ef" providerId="ADAL" clId="{96A85161-5458-41E1-A3C7-F01F65E3B2AF}" dt="2024-12-12T19:15:41.696" v="2624" actId="47"/>
        <pc:sldMkLst>
          <pc:docMk/>
          <pc:sldMk cId="797062404" sldId="278"/>
        </pc:sldMkLst>
      </pc:sldChg>
      <pc:sldChg chg="delSp modSp mod">
        <pc:chgData name="Mintz, Michael" userId="93e310b1-23f2-4b08-9e60-7dcacfdad3ef" providerId="ADAL" clId="{96A85161-5458-41E1-A3C7-F01F65E3B2AF}" dt="2024-12-12T19:15:47.939" v="2630"/>
        <pc:sldMkLst>
          <pc:docMk/>
          <pc:sldMk cId="1912727075" sldId="279"/>
        </pc:sldMkLst>
      </pc:sldChg>
      <pc:sldChg chg="modSp del mod">
        <pc:chgData name="Mintz, Michael" userId="93e310b1-23f2-4b08-9e60-7dcacfdad3ef" providerId="ADAL" clId="{96A85161-5458-41E1-A3C7-F01F65E3B2AF}" dt="2024-12-12T16:06:47.419" v="186" actId="2696"/>
        <pc:sldMkLst>
          <pc:docMk/>
          <pc:sldMk cId="4067267419" sldId="282"/>
        </pc:sldMkLst>
      </pc:sldChg>
      <pc:sldChg chg="modSp mod">
        <pc:chgData name="Mintz, Michael" userId="93e310b1-23f2-4b08-9e60-7dcacfdad3ef" providerId="ADAL" clId="{96A85161-5458-41E1-A3C7-F01F65E3B2AF}" dt="2024-12-12T18:37:43.932" v="1278" actId="255"/>
        <pc:sldMkLst>
          <pc:docMk/>
          <pc:sldMk cId="1827089099" sldId="285"/>
        </pc:sldMkLst>
        <pc:spChg chg="mod">
          <ac:chgData name="Mintz, Michael" userId="93e310b1-23f2-4b08-9e60-7dcacfdad3ef" providerId="ADAL" clId="{96A85161-5458-41E1-A3C7-F01F65E3B2AF}" dt="2024-12-12T16:07:40.868" v="190"/>
          <ac:spMkLst>
            <pc:docMk/>
            <pc:sldMk cId="1827089099" sldId="285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37:43.932" v="1278" actId="255"/>
          <ac:spMkLst>
            <pc:docMk/>
            <pc:sldMk cId="1827089099" sldId="285"/>
            <ac:spMk id="5" creationId="{7CDEF2D5-D9BE-6B49-BE8E-987560A1A2F4}"/>
          </ac:spMkLst>
        </pc:spChg>
      </pc:sldChg>
      <pc:sldChg chg="modSp mod">
        <pc:chgData name="Mintz, Michael" userId="93e310b1-23f2-4b08-9e60-7dcacfdad3ef" providerId="ADAL" clId="{96A85161-5458-41E1-A3C7-F01F65E3B2AF}" dt="2024-12-12T18:28:50.678" v="879" actId="20577"/>
        <pc:sldMkLst>
          <pc:docMk/>
          <pc:sldMk cId="1621855108" sldId="291"/>
        </pc:sldMkLst>
        <pc:spChg chg="mod">
          <ac:chgData name="Mintz, Michael" userId="93e310b1-23f2-4b08-9e60-7dcacfdad3ef" providerId="ADAL" clId="{96A85161-5458-41E1-A3C7-F01F65E3B2AF}" dt="2024-12-12T17:37:59.111" v="611" actId="20577"/>
          <ac:spMkLst>
            <pc:docMk/>
            <pc:sldMk cId="1621855108" sldId="291"/>
            <ac:spMk id="2" creationId="{CCA8F6F4-1715-09FB-BB02-054C803591B0}"/>
          </ac:spMkLst>
        </pc:spChg>
        <pc:spChg chg="mod">
          <ac:chgData name="Mintz, Michael" userId="93e310b1-23f2-4b08-9e60-7dcacfdad3ef" providerId="ADAL" clId="{96A85161-5458-41E1-A3C7-F01F65E3B2AF}" dt="2024-12-12T18:28:50.678" v="879" actId="20577"/>
          <ac:spMkLst>
            <pc:docMk/>
            <pc:sldMk cId="1621855108" sldId="291"/>
            <ac:spMk id="3" creationId="{D54855C3-18EE-C33B-66D8-7172E2A0E0F7}"/>
          </ac:spMkLst>
        </pc:spChg>
      </pc:sldChg>
      <pc:sldChg chg="del">
        <pc:chgData name="Mintz, Michael" userId="93e310b1-23f2-4b08-9e60-7dcacfdad3ef" providerId="ADAL" clId="{96A85161-5458-41E1-A3C7-F01F65E3B2AF}" dt="2024-12-12T19:15:35.219" v="2619" actId="47"/>
        <pc:sldMkLst>
          <pc:docMk/>
          <pc:sldMk cId="2893027795" sldId="293"/>
        </pc:sldMkLst>
      </pc:sldChg>
      <pc:sldChg chg="modSp add mod">
        <pc:chgData name="Mintz, Michael" userId="93e310b1-23f2-4b08-9e60-7dcacfdad3ef" providerId="ADAL" clId="{96A85161-5458-41E1-A3C7-F01F65E3B2AF}" dt="2024-12-12T18:38:03.503" v="1279" actId="1076"/>
        <pc:sldMkLst>
          <pc:docMk/>
          <pc:sldMk cId="3716922243" sldId="294"/>
        </pc:sldMkLst>
        <pc:spChg chg="mod">
          <ac:chgData name="Mintz, Michael" userId="93e310b1-23f2-4b08-9e60-7dcacfdad3ef" providerId="ADAL" clId="{96A85161-5458-41E1-A3C7-F01F65E3B2AF}" dt="2024-12-12T16:09:33.139" v="199"/>
          <ac:spMkLst>
            <pc:docMk/>
            <pc:sldMk cId="3716922243" sldId="294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38:03.503" v="1279" actId="1076"/>
          <ac:spMkLst>
            <pc:docMk/>
            <pc:sldMk cId="3716922243" sldId="294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6:09:14.379" v="198"/>
        <pc:sldMkLst>
          <pc:docMk/>
          <pc:sldMk cId="261336794" sldId="295"/>
        </pc:sldMkLst>
        <pc:spChg chg="mod">
          <ac:chgData name="Mintz, Michael" userId="93e310b1-23f2-4b08-9e60-7dcacfdad3ef" providerId="ADAL" clId="{96A85161-5458-41E1-A3C7-F01F65E3B2AF}" dt="2024-12-12T16:09:09.184" v="197"/>
          <ac:spMkLst>
            <pc:docMk/>
            <pc:sldMk cId="261336794" sldId="295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6:09:14.379" v="198"/>
          <ac:spMkLst>
            <pc:docMk/>
            <pc:sldMk cId="261336794" sldId="295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38:30.109" v="1283" actId="20577"/>
        <pc:sldMkLst>
          <pc:docMk/>
          <pc:sldMk cId="2622316988" sldId="296"/>
        </pc:sldMkLst>
        <pc:spChg chg="mod">
          <ac:chgData name="Mintz, Michael" userId="93e310b1-23f2-4b08-9e60-7dcacfdad3ef" providerId="ADAL" clId="{96A85161-5458-41E1-A3C7-F01F65E3B2AF}" dt="2024-12-12T16:09:49.790" v="202"/>
          <ac:spMkLst>
            <pc:docMk/>
            <pc:sldMk cId="2622316988" sldId="296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38:30.109" v="1283" actId="20577"/>
          <ac:spMkLst>
            <pc:docMk/>
            <pc:sldMk cId="2622316988" sldId="296"/>
            <ac:spMk id="5" creationId="{7CDEF2D5-D9BE-6B49-BE8E-987560A1A2F4}"/>
          </ac:spMkLst>
        </pc:spChg>
      </pc:sldChg>
      <pc:sldChg chg="add del">
        <pc:chgData name="Mintz, Michael" userId="93e310b1-23f2-4b08-9e60-7dcacfdad3ef" providerId="ADAL" clId="{96A85161-5458-41E1-A3C7-F01F65E3B2AF}" dt="2024-12-12T16:09:00.343" v="196"/>
        <pc:sldMkLst>
          <pc:docMk/>
          <pc:sldMk cId="3070755180" sldId="296"/>
        </pc:sldMkLst>
      </pc:sldChg>
      <pc:sldChg chg="modSp add mod">
        <pc:chgData name="Mintz, Michael" userId="93e310b1-23f2-4b08-9e60-7dcacfdad3ef" providerId="ADAL" clId="{96A85161-5458-41E1-A3C7-F01F65E3B2AF}" dt="2024-12-12T18:38:43.443" v="1284" actId="255"/>
        <pc:sldMkLst>
          <pc:docMk/>
          <pc:sldMk cId="514926501" sldId="297"/>
        </pc:sldMkLst>
        <pc:spChg chg="mod">
          <ac:chgData name="Mintz, Michael" userId="93e310b1-23f2-4b08-9e60-7dcacfdad3ef" providerId="ADAL" clId="{96A85161-5458-41E1-A3C7-F01F65E3B2AF}" dt="2024-12-12T16:10:09.214" v="205"/>
          <ac:spMkLst>
            <pc:docMk/>
            <pc:sldMk cId="514926501" sldId="297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38:43.443" v="1284" actId="255"/>
          <ac:spMkLst>
            <pc:docMk/>
            <pc:sldMk cId="514926501" sldId="297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39:03.639" v="1286" actId="255"/>
        <pc:sldMkLst>
          <pc:docMk/>
          <pc:sldMk cId="2414540101" sldId="298"/>
        </pc:sldMkLst>
        <pc:spChg chg="mod">
          <ac:chgData name="Mintz, Michael" userId="93e310b1-23f2-4b08-9e60-7dcacfdad3ef" providerId="ADAL" clId="{96A85161-5458-41E1-A3C7-F01F65E3B2AF}" dt="2024-12-12T16:10:38.215" v="208"/>
          <ac:spMkLst>
            <pc:docMk/>
            <pc:sldMk cId="2414540101" sldId="298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39:03.639" v="1286" actId="255"/>
          <ac:spMkLst>
            <pc:docMk/>
            <pc:sldMk cId="2414540101" sldId="298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4:10.477" v="1351" actId="6549"/>
        <pc:sldMkLst>
          <pc:docMk/>
          <pc:sldMk cId="1767648814" sldId="299"/>
        </pc:sldMkLst>
        <pc:spChg chg="mod">
          <ac:chgData name="Mintz, Michael" userId="93e310b1-23f2-4b08-9e60-7dcacfdad3ef" providerId="ADAL" clId="{96A85161-5458-41E1-A3C7-F01F65E3B2AF}" dt="2024-12-12T16:10:55.364" v="211"/>
          <ac:spMkLst>
            <pc:docMk/>
            <pc:sldMk cId="1767648814" sldId="299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4:10.477" v="1351" actId="6549"/>
          <ac:spMkLst>
            <pc:docMk/>
            <pc:sldMk cId="1767648814" sldId="299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4:48.805" v="1357" actId="114"/>
        <pc:sldMkLst>
          <pc:docMk/>
          <pc:sldMk cId="3851860732" sldId="300"/>
        </pc:sldMkLst>
        <pc:spChg chg="mod">
          <ac:chgData name="Mintz, Michael" userId="93e310b1-23f2-4b08-9e60-7dcacfdad3ef" providerId="ADAL" clId="{96A85161-5458-41E1-A3C7-F01F65E3B2AF}" dt="2024-12-12T16:11:10.072" v="214"/>
          <ac:spMkLst>
            <pc:docMk/>
            <pc:sldMk cId="3851860732" sldId="300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4:48.805" v="1357" actId="114"/>
          <ac:spMkLst>
            <pc:docMk/>
            <pc:sldMk cId="3851860732" sldId="300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5:06.935" v="1359" actId="20577"/>
        <pc:sldMkLst>
          <pc:docMk/>
          <pc:sldMk cId="746452351" sldId="301"/>
        </pc:sldMkLst>
        <pc:spChg chg="mod">
          <ac:chgData name="Mintz, Michael" userId="93e310b1-23f2-4b08-9e60-7dcacfdad3ef" providerId="ADAL" clId="{96A85161-5458-41E1-A3C7-F01F65E3B2AF}" dt="2024-12-12T16:11:28.006" v="217"/>
          <ac:spMkLst>
            <pc:docMk/>
            <pc:sldMk cId="746452351" sldId="301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5:06.935" v="1359" actId="20577"/>
          <ac:spMkLst>
            <pc:docMk/>
            <pc:sldMk cId="746452351" sldId="301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5:18.669" v="1360" actId="255"/>
        <pc:sldMkLst>
          <pc:docMk/>
          <pc:sldMk cId="2808384815" sldId="302"/>
        </pc:sldMkLst>
        <pc:spChg chg="mod">
          <ac:chgData name="Mintz, Michael" userId="93e310b1-23f2-4b08-9e60-7dcacfdad3ef" providerId="ADAL" clId="{96A85161-5458-41E1-A3C7-F01F65E3B2AF}" dt="2024-12-12T16:11:41.963" v="220"/>
          <ac:spMkLst>
            <pc:docMk/>
            <pc:sldMk cId="2808384815" sldId="302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5:18.669" v="1360" actId="255"/>
          <ac:spMkLst>
            <pc:docMk/>
            <pc:sldMk cId="2808384815" sldId="302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5:48.328" v="1363" actId="255"/>
        <pc:sldMkLst>
          <pc:docMk/>
          <pc:sldMk cId="3256337956" sldId="303"/>
        </pc:sldMkLst>
        <pc:spChg chg="mod">
          <ac:chgData name="Mintz, Michael" userId="93e310b1-23f2-4b08-9e60-7dcacfdad3ef" providerId="ADAL" clId="{96A85161-5458-41E1-A3C7-F01F65E3B2AF}" dt="2024-12-12T16:11:57.699" v="223"/>
          <ac:spMkLst>
            <pc:docMk/>
            <pc:sldMk cId="3256337956" sldId="303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5:48.328" v="1363" actId="255"/>
          <ac:spMkLst>
            <pc:docMk/>
            <pc:sldMk cId="3256337956" sldId="303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7:13.876" v="1367" actId="1076"/>
        <pc:sldMkLst>
          <pc:docMk/>
          <pc:sldMk cId="3605752502" sldId="304"/>
        </pc:sldMkLst>
        <pc:spChg chg="mod">
          <ac:chgData name="Mintz, Michael" userId="93e310b1-23f2-4b08-9e60-7dcacfdad3ef" providerId="ADAL" clId="{96A85161-5458-41E1-A3C7-F01F65E3B2AF}" dt="2024-12-12T16:12:12.826" v="226"/>
          <ac:spMkLst>
            <pc:docMk/>
            <pc:sldMk cId="3605752502" sldId="304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7:13.876" v="1367" actId="1076"/>
          <ac:spMkLst>
            <pc:docMk/>
            <pc:sldMk cId="3605752502" sldId="304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7:54.064" v="1370" actId="1076"/>
        <pc:sldMkLst>
          <pc:docMk/>
          <pc:sldMk cId="717297721" sldId="305"/>
        </pc:sldMkLst>
        <pc:spChg chg="mod">
          <ac:chgData name="Mintz, Michael" userId="93e310b1-23f2-4b08-9e60-7dcacfdad3ef" providerId="ADAL" clId="{96A85161-5458-41E1-A3C7-F01F65E3B2AF}" dt="2024-12-12T16:12:40.072" v="229"/>
          <ac:spMkLst>
            <pc:docMk/>
            <pc:sldMk cId="717297721" sldId="305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7:54.064" v="1370" actId="1076"/>
          <ac:spMkLst>
            <pc:docMk/>
            <pc:sldMk cId="717297721" sldId="305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8:07.756" v="1371" actId="1076"/>
        <pc:sldMkLst>
          <pc:docMk/>
          <pc:sldMk cId="2692406074" sldId="306"/>
        </pc:sldMkLst>
        <pc:spChg chg="mod">
          <ac:chgData name="Mintz, Michael" userId="93e310b1-23f2-4b08-9e60-7dcacfdad3ef" providerId="ADAL" clId="{96A85161-5458-41E1-A3C7-F01F65E3B2AF}" dt="2024-12-12T16:13:29.830" v="232"/>
          <ac:spMkLst>
            <pc:docMk/>
            <pc:sldMk cId="2692406074" sldId="306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8:07.756" v="1371" actId="1076"/>
          <ac:spMkLst>
            <pc:docMk/>
            <pc:sldMk cId="2692406074" sldId="306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8:58:25.603" v="1374" actId="6549"/>
        <pc:sldMkLst>
          <pc:docMk/>
          <pc:sldMk cId="3826884283" sldId="307"/>
        </pc:sldMkLst>
        <pc:spChg chg="mod">
          <ac:chgData name="Mintz, Michael" userId="93e310b1-23f2-4b08-9e60-7dcacfdad3ef" providerId="ADAL" clId="{96A85161-5458-41E1-A3C7-F01F65E3B2AF}" dt="2024-12-12T16:13:44.986" v="235"/>
          <ac:spMkLst>
            <pc:docMk/>
            <pc:sldMk cId="3826884283" sldId="307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8:58:25.603" v="1374" actId="6549"/>
          <ac:spMkLst>
            <pc:docMk/>
            <pc:sldMk cId="3826884283" sldId="307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6:14:23.231" v="239"/>
        <pc:sldMkLst>
          <pc:docMk/>
          <pc:sldMk cId="4116372445" sldId="308"/>
        </pc:sldMkLst>
        <pc:spChg chg="mod">
          <ac:chgData name="Mintz, Michael" userId="93e310b1-23f2-4b08-9e60-7dcacfdad3ef" providerId="ADAL" clId="{96A85161-5458-41E1-A3C7-F01F65E3B2AF}" dt="2024-12-12T16:14:15.253" v="238"/>
          <ac:spMkLst>
            <pc:docMk/>
            <pc:sldMk cId="4116372445" sldId="308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6:14:23.231" v="239"/>
          <ac:spMkLst>
            <pc:docMk/>
            <pc:sldMk cId="4116372445" sldId="308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0:58.197" v="1675" actId="255"/>
        <pc:sldMkLst>
          <pc:docMk/>
          <pc:sldMk cId="4255533991" sldId="309"/>
        </pc:sldMkLst>
        <pc:spChg chg="mod">
          <ac:chgData name="Mintz, Michael" userId="93e310b1-23f2-4b08-9e60-7dcacfdad3ef" providerId="ADAL" clId="{96A85161-5458-41E1-A3C7-F01F65E3B2AF}" dt="2024-12-12T16:15:13.369" v="241"/>
          <ac:spMkLst>
            <pc:docMk/>
            <pc:sldMk cId="4255533991" sldId="309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0:58.197" v="1675" actId="255"/>
          <ac:spMkLst>
            <pc:docMk/>
            <pc:sldMk cId="4255533991" sldId="309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1:12.139" v="1677" actId="1076"/>
        <pc:sldMkLst>
          <pc:docMk/>
          <pc:sldMk cId="2482030679" sldId="310"/>
        </pc:sldMkLst>
        <pc:spChg chg="mod">
          <ac:chgData name="Mintz, Michael" userId="93e310b1-23f2-4b08-9e60-7dcacfdad3ef" providerId="ADAL" clId="{96A85161-5458-41E1-A3C7-F01F65E3B2AF}" dt="2024-12-12T16:15:42.149" v="247" actId="6549"/>
          <ac:spMkLst>
            <pc:docMk/>
            <pc:sldMk cId="2482030679" sldId="310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1:12.139" v="1677" actId="1076"/>
          <ac:spMkLst>
            <pc:docMk/>
            <pc:sldMk cId="2482030679" sldId="310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1:40.427" v="1680" actId="1076"/>
        <pc:sldMkLst>
          <pc:docMk/>
          <pc:sldMk cId="810193666" sldId="311"/>
        </pc:sldMkLst>
        <pc:spChg chg="mod">
          <ac:chgData name="Mintz, Michael" userId="93e310b1-23f2-4b08-9e60-7dcacfdad3ef" providerId="ADAL" clId="{96A85161-5458-41E1-A3C7-F01F65E3B2AF}" dt="2024-12-12T16:16:26.654" v="253"/>
          <ac:spMkLst>
            <pc:docMk/>
            <pc:sldMk cId="810193666" sldId="311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1:40.427" v="1680" actId="1076"/>
          <ac:spMkLst>
            <pc:docMk/>
            <pc:sldMk cId="810193666" sldId="311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1:52.244" v="1683" actId="255"/>
        <pc:sldMkLst>
          <pc:docMk/>
          <pc:sldMk cId="1173787431" sldId="312"/>
        </pc:sldMkLst>
        <pc:spChg chg="mod">
          <ac:chgData name="Mintz, Michael" userId="93e310b1-23f2-4b08-9e60-7dcacfdad3ef" providerId="ADAL" clId="{96A85161-5458-41E1-A3C7-F01F65E3B2AF}" dt="2024-12-12T19:01:52.244" v="1683" actId="255"/>
          <ac:spMkLst>
            <pc:docMk/>
            <pc:sldMk cId="1173787431" sldId="312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04.050" v="1685" actId="1076"/>
        <pc:sldMkLst>
          <pc:docMk/>
          <pc:sldMk cId="1300901728" sldId="313"/>
        </pc:sldMkLst>
        <pc:spChg chg="mod">
          <ac:chgData name="Mintz, Michael" userId="93e310b1-23f2-4b08-9e60-7dcacfdad3ef" providerId="ADAL" clId="{96A85161-5458-41E1-A3C7-F01F65E3B2AF}" dt="2024-12-12T16:16:54.168" v="256"/>
          <ac:spMkLst>
            <pc:docMk/>
            <pc:sldMk cId="1300901728" sldId="313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04.050" v="1685" actId="1076"/>
          <ac:spMkLst>
            <pc:docMk/>
            <pc:sldMk cId="1300901728" sldId="313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11.815" v="1686" actId="255"/>
        <pc:sldMkLst>
          <pc:docMk/>
          <pc:sldMk cId="60801859" sldId="314"/>
        </pc:sldMkLst>
        <pc:spChg chg="mod">
          <ac:chgData name="Mintz, Michael" userId="93e310b1-23f2-4b08-9e60-7dcacfdad3ef" providerId="ADAL" clId="{96A85161-5458-41E1-A3C7-F01F65E3B2AF}" dt="2024-12-12T16:17:10.226" v="259"/>
          <ac:spMkLst>
            <pc:docMk/>
            <pc:sldMk cId="60801859" sldId="314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11.815" v="1686" actId="255"/>
          <ac:spMkLst>
            <pc:docMk/>
            <pc:sldMk cId="60801859" sldId="314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19.699" v="1687" actId="255"/>
        <pc:sldMkLst>
          <pc:docMk/>
          <pc:sldMk cId="1693122737" sldId="315"/>
        </pc:sldMkLst>
        <pc:spChg chg="mod">
          <ac:chgData name="Mintz, Michael" userId="93e310b1-23f2-4b08-9e60-7dcacfdad3ef" providerId="ADAL" clId="{96A85161-5458-41E1-A3C7-F01F65E3B2AF}" dt="2024-12-12T16:17:30.467" v="263"/>
          <ac:spMkLst>
            <pc:docMk/>
            <pc:sldMk cId="1693122737" sldId="315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19.699" v="1687" actId="255"/>
          <ac:spMkLst>
            <pc:docMk/>
            <pc:sldMk cId="1693122737" sldId="315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33.709" v="1690" actId="255"/>
        <pc:sldMkLst>
          <pc:docMk/>
          <pc:sldMk cId="3316295612" sldId="316"/>
        </pc:sldMkLst>
        <pc:spChg chg="mod">
          <ac:chgData name="Mintz, Michael" userId="93e310b1-23f2-4b08-9e60-7dcacfdad3ef" providerId="ADAL" clId="{96A85161-5458-41E1-A3C7-F01F65E3B2AF}" dt="2024-12-12T16:17:49.299" v="266"/>
          <ac:spMkLst>
            <pc:docMk/>
            <pc:sldMk cId="3316295612" sldId="316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33.709" v="1690" actId="255"/>
          <ac:spMkLst>
            <pc:docMk/>
            <pc:sldMk cId="3316295612" sldId="316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6:18:34.465" v="270"/>
        <pc:sldMkLst>
          <pc:docMk/>
          <pc:sldMk cId="1560893923" sldId="317"/>
        </pc:sldMkLst>
        <pc:spChg chg="mod">
          <ac:chgData name="Mintz, Michael" userId="93e310b1-23f2-4b08-9e60-7dcacfdad3ef" providerId="ADAL" clId="{96A85161-5458-41E1-A3C7-F01F65E3B2AF}" dt="2024-12-12T16:18:29.859" v="269"/>
          <ac:spMkLst>
            <pc:docMk/>
            <pc:sldMk cId="1560893923" sldId="317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6:18:34.465" v="270"/>
          <ac:spMkLst>
            <pc:docMk/>
            <pc:sldMk cId="1560893923" sldId="317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41.237" v="1691" actId="255"/>
        <pc:sldMkLst>
          <pc:docMk/>
          <pc:sldMk cId="3198144172" sldId="318"/>
        </pc:sldMkLst>
        <pc:spChg chg="mod">
          <ac:chgData name="Mintz, Michael" userId="93e310b1-23f2-4b08-9e60-7dcacfdad3ef" providerId="ADAL" clId="{96A85161-5458-41E1-A3C7-F01F65E3B2AF}" dt="2024-12-12T16:18:45.951" v="272"/>
          <ac:spMkLst>
            <pc:docMk/>
            <pc:sldMk cId="3198144172" sldId="318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41.237" v="1691" actId="255"/>
          <ac:spMkLst>
            <pc:docMk/>
            <pc:sldMk cId="3198144172" sldId="318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2:51.955" v="1693" actId="255"/>
        <pc:sldMkLst>
          <pc:docMk/>
          <pc:sldMk cId="338138867" sldId="319"/>
        </pc:sldMkLst>
        <pc:spChg chg="mod">
          <ac:chgData name="Mintz, Michael" userId="93e310b1-23f2-4b08-9e60-7dcacfdad3ef" providerId="ADAL" clId="{96A85161-5458-41E1-A3C7-F01F65E3B2AF}" dt="2024-12-12T16:19:07.900" v="275"/>
          <ac:spMkLst>
            <pc:docMk/>
            <pc:sldMk cId="338138867" sldId="319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2:51.955" v="1693" actId="255"/>
          <ac:spMkLst>
            <pc:docMk/>
            <pc:sldMk cId="338138867" sldId="319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3:21.294" v="1695" actId="1076"/>
        <pc:sldMkLst>
          <pc:docMk/>
          <pc:sldMk cId="347059791" sldId="320"/>
        </pc:sldMkLst>
        <pc:spChg chg="mod">
          <ac:chgData name="Mintz, Michael" userId="93e310b1-23f2-4b08-9e60-7dcacfdad3ef" providerId="ADAL" clId="{96A85161-5458-41E1-A3C7-F01F65E3B2AF}" dt="2024-12-12T16:19:29.049" v="278"/>
          <ac:spMkLst>
            <pc:docMk/>
            <pc:sldMk cId="347059791" sldId="320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3:21.294" v="1695" actId="1076"/>
          <ac:spMkLst>
            <pc:docMk/>
            <pc:sldMk cId="347059791" sldId="320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4:38.522" v="1697" actId="1076"/>
        <pc:sldMkLst>
          <pc:docMk/>
          <pc:sldMk cId="2060388753" sldId="321"/>
        </pc:sldMkLst>
        <pc:spChg chg="mod">
          <ac:chgData name="Mintz, Michael" userId="93e310b1-23f2-4b08-9e60-7dcacfdad3ef" providerId="ADAL" clId="{96A85161-5458-41E1-A3C7-F01F65E3B2AF}" dt="2024-12-12T16:20:14.143" v="281"/>
          <ac:spMkLst>
            <pc:docMk/>
            <pc:sldMk cId="2060388753" sldId="321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4:38.522" v="1697" actId="1076"/>
          <ac:spMkLst>
            <pc:docMk/>
            <pc:sldMk cId="2060388753" sldId="321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4:47.641" v="1699" actId="1076"/>
        <pc:sldMkLst>
          <pc:docMk/>
          <pc:sldMk cId="3195178307" sldId="322"/>
        </pc:sldMkLst>
        <pc:spChg chg="mod">
          <ac:chgData name="Mintz, Michael" userId="93e310b1-23f2-4b08-9e60-7dcacfdad3ef" providerId="ADAL" clId="{96A85161-5458-41E1-A3C7-F01F65E3B2AF}" dt="2024-12-12T16:20:29.728" v="284"/>
          <ac:spMkLst>
            <pc:docMk/>
            <pc:sldMk cId="3195178307" sldId="322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4:47.641" v="1699" actId="1076"/>
          <ac:spMkLst>
            <pc:docMk/>
            <pc:sldMk cId="3195178307" sldId="322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4:56.520" v="1701" actId="1076"/>
        <pc:sldMkLst>
          <pc:docMk/>
          <pc:sldMk cId="880052501" sldId="323"/>
        </pc:sldMkLst>
        <pc:spChg chg="mod">
          <ac:chgData name="Mintz, Michael" userId="93e310b1-23f2-4b08-9e60-7dcacfdad3ef" providerId="ADAL" clId="{96A85161-5458-41E1-A3C7-F01F65E3B2AF}" dt="2024-12-12T16:20:46.166" v="287"/>
          <ac:spMkLst>
            <pc:docMk/>
            <pc:sldMk cId="880052501" sldId="323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4:56.520" v="1701" actId="1076"/>
          <ac:spMkLst>
            <pc:docMk/>
            <pc:sldMk cId="880052501" sldId="323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5:04.262" v="1702" actId="1076"/>
        <pc:sldMkLst>
          <pc:docMk/>
          <pc:sldMk cId="1239672962" sldId="324"/>
        </pc:sldMkLst>
        <pc:spChg chg="mod">
          <ac:chgData name="Mintz, Michael" userId="93e310b1-23f2-4b08-9e60-7dcacfdad3ef" providerId="ADAL" clId="{96A85161-5458-41E1-A3C7-F01F65E3B2AF}" dt="2024-12-12T16:21:05.001" v="290"/>
          <ac:spMkLst>
            <pc:docMk/>
            <pc:sldMk cId="1239672962" sldId="324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5:04.262" v="1702" actId="1076"/>
          <ac:spMkLst>
            <pc:docMk/>
            <pc:sldMk cId="1239672962" sldId="324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2T19:05:15.870" v="1704" actId="1076"/>
        <pc:sldMkLst>
          <pc:docMk/>
          <pc:sldMk cId="4011426460" sldId="325"/>
        </pc:sldMkLst>
        <pc:spChg chg="mod">
          <ac:chgData name="Mintz, Michael" userId="93e310b1-23f2-4b08-9e60-7dcacfdad3ef" providerId="ADAL" clId="{96A85161-5458-41E1-A3C7-F01F65E3B2AF}" dt="2024-12-12T16:21:20.701" v="293"/>
          <ac:spMkLst>
            <pc:docMk/>
            <pc:sldMk cId="4011426460" sldId="325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5:15.870" v="1704" actId="1076"/>
          <ac:spMkLst>
            <pc:docMk/>
            <pc:sldMk cId="4011426460" sldId="325"/>
            <ac:spMk id="5" creationId="{7CDEF2D5-D9BE-6B49-BE8E-987560A1A2F4}"/>
          </ac:spMkLst>
        </pc:spChg>
      </pc:sldChg>
      <pc:sldChg chg="modSp add del mod">
        <pc:chgData name="Mintz, Michael" userId="93e310b1-23f2-4b08-9e60-7dcacfdad3ef" providerId="ADAL" clId="{96A85161-5458-41E1-A3C7-F01F65E3B2AF}" dt="2024-12-12T19:10:14.275" v="1708" actId="2696"/>
        <pc:sldMkLst>
          <pc:docMk/>
          <pc:sldMk cId="2763427724" sldId="326"/>
        </pc:sldMkLst>
      </pc:sldChg>
      <pc:sldChg chg="modSp add del mod">
        <pc:chgData name="Mintz, Michael" userId="93e310b1-23f2-4b08-9e60-7dcacfdad3ef" providerId="ADAL" clId="{96A85161-5458-41E1-A3C7-F01F65E3B2AF}" dt="2024-12-12T19:10:00.901" v="1707" actId="2696"/>
        <pc:sldMkLst>
          <pc:docMk/>
          <pc:sldMk cId="3537882248" sldId="327"/>
        </pc:sldMkLst>
      </pc:sldChg>
      <pc:sldChg chg="modSp add del mod">
        <pc:chgData name="Mintz, Michael" userId="93e310b1-23f2-4b08-9e60-7dcacfdad3ef" providerId="ADAL" clId="{96A85161-5458-41E1-A3C7-F01F65E3B2AF}" dt="2024-12-12T19:10:33.711" v="1712" actId="2696"/>
        <pc:sldMkLst>
          <pc:docMk/>
          <pc:sldMk cId="4202895199" sldId="328"/>
        </pc:sldMkLst>
      </pc:sldChg>
      <pc:sldChg chg="addSp delSp modSp add mod">
        <pc:chgData name="Mintz, Michael" userId="93e310b1-23f2-4b08-9e60-7dcacfdad3ef" providerId="ADAL" clId="{96A85161-5458-41E1-A3C7-F01F65E3B2AF}" dt="2024-12-12T19:10:51.983" v="1761" actId="6549"/>
        <pc:sldMkLst>
          <pc:docMk/>
          <pc:sldMk cId="256878934" sldId="329"/>
        </pc:sldMkLst>
        <pc:spChg chg="add mod">
          <ac:chgData name="Mintz, Michael" userId="93e310b1-23f2-4b08-9e60-7dcacfdad3ef" providerId="ADAL" clId="{96A85161-5458-41E1-A3C7-F01F65E3B2AF}" dt="2024-12-12T16:31:05.341" v="551" actId="20577"/>
          <ac:spMkLst>
            <pc:docMk/>
            <pc:sldMk cId="256878934" sldId="329"/>
            <ac:spMk id="2" creationId="{F7287B75-64F3-B93D-2BB6-E0497E0D0B6E}"/>
          </ac:spMkLst>
        </pc:spChg>
        <pc:spChg chg="mod">
          <ac:chgData name="Mintz, Michael" userId="93e310b1-23f2-4b08-9e60-7dcacfdad3ef" providerId="ADAL" clId="{96A85161-5458-41E1-A3C7-F01F65E3B2AF}" dt="2024-12-12T19:10:51.983" v="1761" actId="6549"/>
          <ac:spMkLst>
            <pc:docMk/>
            <pc:sldMk cId="256878934" sldId="329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10:43.770" v="1714" actId="1076"/>
          <ac:spMkLst>
            <pc:docMk/>
            <pc:sldMk cId="256878934" sldId="329"/>
            <ac:spMk id="5" creationId="{7CDEF2D5-D9BE-6B49-BE8E-987560A1A2F4}"/>
          </ac:spMkLst>
        </pc:spChg>
        <pc:spChg chg="add mod">
          <ac:chgData name="Mintz, Michael" userId="93e310b1-23f2-4b08-9e60-7dcacfdad3ef" providerId="ADAL" clId="{96A85161-5458-41E1-A3C7-F01F65E3B2AF}" dt="2024-12-12T16:30:26.710" v="541" actId="20577"/>
          <ac:spMkLst>
            <pc:docMk/>
            <pc:sldMk cId="256878934" sldId="329"/>
            <ac:spMk id="9" creationId="{99C80DB7-7153-6066-B063-4C5BA99B19BF}"/>
          </ac:spMkLst>
        </pc:spChg>
      </pc:sldChg>
      <pc:sldChg chg="modSp add mod">
        <pc:chgData name="Mintz, Michael" userId="93e310b1-23f2-4b08-9e60-7dcacfdad3ef" providerId="ADAL" clId="{96A85161-5458-41E1-A3C7-F01F65E3B2AF}" dt="2024-12-12T19:15:07.231" v="2614" actId="20577"/>
        <pc:sldMkLst>
          <pc:docMk/>
          <pc:sldMk cId="123739166" sldId="330"/>
        </pc:sldMkLst>
        <pc:spChg chg="mod">
          <ac:chgData name="Mintz, Michael" userId="93e310b1-23f2-4b08-9e60-7dcacfdad3ef" providerId="ADAL" clId="{96A85161-5458-41E1-A3C7-F01F65E3B2AF}" dt="2024-12-12T19:11:07.429" v="1795" actId="20577"/>
          <ac:spMkLst>
            <pc:docMk/>
            <pc:sldMk cId="123739166" sldId="330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15:07.231" v="2614" actId="20577"/>
          <ac:spMkLst>
            <pc:docMk/>
            <pc:sldMk cId="123739166" sldId="330"/>
            <ac:spMk id="5" creationId="{7CDEF2D5-D9BE-6B49-BE8E-987560A1A2F4}"/>
          </ac:spMkLst>
        </pc:spChg>
      </pc:sldChg>
      <pc:sldChg chg="addSp modSp add mod">
        <pc:chgData name="Mintz, Michael" userId="93e310b1-23f2-4b08-9e60-7dcacfdad3ef" providerId="ADAL" clId="{96A85161-5458-41E1-A3C7-F01F65E3B2AF}" dt="2024-12-12T19:15:22.619" v="2618" actId="113"/>
        <pc:sldMkLst>
          <pc:docMk/>
          <pc:sldMk cId="2845001022" sldId="331"/>
        </pc:sldMkLst>
        <pc:spChg chg="add mod">
          <ac:chgData name="Mintz, Michael" userId="93e310b1-23f2-4b08-9e60-7dcacfdad3ef" providerId="ADAL" clId="{96A85161-5458-41E1-A3C7-F01F65E3B2AF}" dt="2024-12-12T16:30:50.486" v="548" actId="20577"/>
          <ac:spMkLst>
            <pc:docMk/>
            <pc:sldMk cId="2845001022" sldId="331"/>
            <ac:spMk id="2" creationId="{BED59A92-4B86-3FE3-7635-435920BE2065}"/>
          </ac:spMkLst>
        </pc:spChg>
        <pc:spChg chg="add mod">
          <ac:chgData name="Mintz, Michael" userId="93e310b1-23f2-4b08-9e60-7dcacfdad3ef" providerId="ADAL" clId="{96A85161-5458-41E1-A3C7-F01F65E3B2AF}" dt="2024-12-12T16:30:48.244" v="547" actId="20577"/>
          <ac:spMkLst>
            <pc:docMk/>
            <pc:sldMk cId="2845001022" sldId="331"/>
            <ac:spMk id="3" creationId="{4E8DEFAD-EF4C-BE19-4600-99AAEDA2BE2F}"/>
          </ac:spMkLst>
        </pc:spChg>
        <pc:spChg chg="mod">
          <ac:chgData name="Mintz, Michael" userId="93e310b1-23f2-4b08-9e60-7dcacfdad3ef" providerId="ADAL" clId="{96A85161-5458-41E1-A3C7-F01F65E3B2AF}" dt="2024-12-12T16:28:29.715" v="389" actId="6549"/>
          <ac:spMkLst>
            <pc:docMk/>
            <pc:sldMk cId="2845001022" sldId="331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15:22.619" v="2618" actId="113"/>
          <ac:spMkLst>
            <pc:docMk/>
            <pc:sldMk cId="2845001022" sldId="331"/>
            <ac:spMk id="5" creationId="{7CDEF2D5-D9BE-6B49-BE8E-987560A1A2F4}"/>
          </ac:spMkLst>
        </pc:spChg>
      </pc:sldChg>
      <pc:sldChg chg="modSp add mod">
        <pc:chgData name="Mintz, Michael" userId="93e310b1-23f2-4b08-9e60-7dcacfdad3ef" providerId="ADAL" clId="{96A85161-5458-41E1-A3C7-F01F65E3B2AF}" dt="2024-12-18T16:46:15.108" v="2632" actId="20577"/>
        <pc:sldMkLst>
          <pc:docMk/>
          <pc:sldMk cId="596002024" sldId="332"/>
        </pc:sldMkLst>
        <pc:spChg chg="mod">
          <ac:chgData name="Mintz, Michael" userId="93e310b1-23f2-4b08-9e60-7dcacfdad3ef" providerId="ADAL" clId="{96A85161-5458-41E1-A3C7-F01F65E3B2AF}" dt="2024-12-12T18:29:06.502" v="888" actId="20577"/>
          <ac:spMkLst>
            <pc:docMk/>
            <pc:sldMk cId="596002024" sldId="332"/>
            <ac:spMk id="2" creationId="{CCA8F6F4-1715-09FB-BB02-054C803591B0}"/>
          </ac:spMkLst>
        </pc:spChg>
        <pc:spChg chg="mod">
          <ac:chgData name="Mintz, Michael" userId="93e310b1-23f2-4b08-9e60-7dcacfdad3ef" providerId="ADAL" clId="{96A85161-5458-41E1-A3C7-F01F65E3B2AF}" dt="2024-12-18T16:46:15.108" v="2632" actId="20577"/>
          <ac:spMkLst>
            <pc:docMk/>
            <pc:sldMk cId="596002024" sldId="332"/>
            <ac:spMk id="3" creationId="{D54855C3-18EE-C33B-66D8-7172E2A0E0F7}"/>
          </ac:spMkLst>
        </pc:spChg>
      </pc:sldChg>
      <pc:sldChg chg="modSp add mod">
        <pc:chgData name="Mintz, Michael" userId="93e310b1-23f2-4b08-9e60-7dcacfdad3ef" providerId="ADAL" clId="{96A85161-5458-41E1-A3C7-F01F65E3B2AF}" dt="2024-12-12T19:00:43.099" v="1672" actId="20577"/>
        <pc:sldMkLst>
          <pc:docMk/>
          <pc:sldMk cId="2246253668" sldId="333"/>
        </pc:sldMkLst>
        <pc:spChg chg="mod">
          <ac:chgData name="Mintz, Michael" userId="93e310b1-23f2-4b08-9e60-7dcacfdad3ef" providerId="ADAL" clId="{96A85161-5458-41E1-A3C7-F01F65E3B2AF}" dt="2024-12-12T18:58:49.790" v="1414" actId="20577"/>
          <ac:spMkLst>
            <pc:docMk/>
            <pc:sldMk cId="2246253668" sldId="333"/>
            <ac:spMk id="4" creationId="{2FD4DC0A-4269-4543-B469-3D3CD3499D5F}"/>
          </ac:spMkLst>
        </pc:spChg>
        <pc:spChg chg="mod">
          <ac:chgData name="Mintz, Michael" userId="93e310b1-23f2-4b08-9e60-7dcacfdad3ef" providerId="ADAL" clId="{96A85161-5458-41E1-A3C7-F01F65E3B2AF}" dt="2024-12-12T19:00:43.099" v="1672" actId="20577"/>
          <ac:spMkLst>
            <pc:docMk/>
            <pc:sldMk cId="2246253668" sldId="333"/>
            <ac:spMk id="5" creationId="{7CDEF2D5-D9BE-6B49-BE8E-987560A1A2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5C52-AC7D-4558-9522-16B4CC1C98D2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B9AA-5F55-46B2-AA64-B51ADAE10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5F496B-7AE7-6DF5-42F0-50DD4D90F9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9" cy="43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id="{0A47039D-A607-3968-2FB7-A240581E8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4595338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960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18B88-5B41-52FD-2DDD-1542C871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18250"/>
          </a:xfrm>
          <a:prstGeom prst="rect">
            <a:avLst/>
          </a:prstGeom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A442A8-B88D-2223-9CE4-AC73B8CF0A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1" y="-1"/>
            <a:ext cx="12192001" cy="61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!!!НАдя\Children's PPTs-20210708T141911Z-001\8 quality\20200708_pgc_patients_0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" y="-675112"/>
            <a:ext cx="12182780" cy="59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ACFEB31-7F80-3B42-26A5-ACE78E252E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4F90E4-BA29-0F78-972B-2590D6AB97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069D8F4-AA66-8167-02A7-1BAB6CA7C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942362"/>
          </a:xfrm>
          <a:prstGeom prst="rect">
            <a:avLst/>
          </a:prstGeom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!!!НАдя\Children's PPTs-20210708T141911Z-001\8 quality\20200708_pgc_patients_03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99555"/>
            <a:ext cx="12206753" cy="6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9D938E4-6E38-5632-C7CA-BE3D99FD47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7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51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A7AEB-50A0-451E-BF8D-8645227CF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603" y="3445595"/>
            <a:ext cx="10832071" cy="10025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kern="9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continues to second line </a:t>
            </a:r>
            <a:endParaRPr lang="ru-U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72410-AAC7-45C5-AEDB-27BAE059E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604" y="4738432"/>
            <a:ext cx="10832069" cy="1433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name and credentials</a:t>
            </a:r>
          </a:p>
          <a:p>
            <a:r>
              <a:rPr lang="en-US" dirty="0"/>
              <a:t>Presenter’s Title</a:t>
            </a:r>
          </a:p>
          <a:p>
            <a:r>
              <a:rPr lang="en-US" dirty="0"/>
              <a:t>Center, Program, Department</a:t>
            </a:r>
          </a:p>
          <a:p>
            <a:r>
              <a:rPr lang="en-US" dirty="0"/>
              <a:t>Pronouns</a:t>
            </a:r>
          </a:p>
          <a:p>
            <a:r>
              <a:rPr lang="en-US" dirty="0"/>
              <a:t>Optional line</a:t>
            </a:r>
          </a:p>
          <a:p>
            <a:r>
              <a:rPr lang="en-US" dirty="0"/>
              <a:t>Optional line</a:t>
            </a:r>
          </a:p>
          <a:p>
            <a:r>
              <a:rPr lang="en-US" dirty="0"/>
              <a:t>Optional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C9257-3586-4075-BAA0-BC18597CD4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633" y="6391276"/>
            <a:ext cx="10832040" cy="26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Month Day, Year</a:t>
            </a:r>
            <a:endParaRPr lang="ru-UA" dirty="0"/>
          </a:p>
        </p:txBody>
      </p:sp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id="{2A3AA45A-9607-AA53-0D41-955CBCA2172B}"/>
              </a:ext>
            </a:extLst>
          </p:cNvPr>
          <p:cNvCxnSpPr>
            <a:cxnSpLocks/>
          </p:cNvCxnSpPr>
          <p:nvPr userDrawn="1"/>
        </p:nvCxnSpPr>
        <p:spPr>
          <a:xfrm>
            <a:off x="732616" y="6294983"/>
            <a:ext cx="329990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682A74-D405-7013-56A4-02F64AEF1F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12192000" cy="59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514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F48574B-6807-CC03-FA66-AB1C5FDAE5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48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5140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E73BAB-5E65-4349-B251-20541C52D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1150"/>
            <a:ext cx="12192000" cy="5965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CC8E5-8B28-42ED-8730-45FB0007E9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9640"/>
            <a:ext cx="12192000" cy="507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E35B-2873-4D16-BFA5-CFD9BE4E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22" y="5998191"/>
            <a:ext cx="10814700" cy="354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5373C9-B35D-44F2-A7F7-E6E3724173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023" y="4924260"/>
            <a:ext cx="10814701" cy="943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442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1C94-62E3-4B50-A5FA-AD1FD2040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22" y="1106494"/>
            <a:ext cx="10822903" cy="493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rgbClr val="FF000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ru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F7F6-1AAD-4F9D-AD44-7C5CA1251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17" y="1818917"/>
            <a:ext cx="10822903" cy="2781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primary content slide layout.  Use this format for paragraphs of text, bulleted text or a combination.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Headlines are a custom shade of red (RGB 223-4-28); do not substitute other colors. The headline font is Century Gothic bold and the text font is Century Gothic (nonbold).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 not use text smaller than 12 pt. Break the content into multiple slides instead.</a:t>
            </a:r>
            <a:endParaRPr lang="ru-RU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4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651746E-F860-1C8D-0D05-88417F26A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63338" cy="27809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EF461-0110-4D17-AEB0-90F87B34B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1436" y="509289"/>
            <a:ext cx="8643814" cy="5067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77829-F3C5-4091-AA23-EAF5C982D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004" y="1376172"/>
            <a:ext cx="8636246" cy="31219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FAEC5-DEF6-4C6A-9253-474D0D82F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4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855CE53-4894-D2A4-651C-B54EBB729B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163338" cy="28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EF461-0110-4D17-AEB0-90F87B34B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1436" y="509289"/>
            <a:ext cx="8643814" cy="5067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77829-F3C5-4091-AA23-EAF5C982D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004" y="1376172"/>
            <a:ext cx="8636246" cy="31219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FAEC5-DEF6-4C6A-9253-474D0D82F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87E6B150-387A-4F92-E122-A3550900D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947"/>
            <a:ext cx="2141034" cy="277023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F4D2EF-C2DA-4A3B-8EA0-EA182567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814" y="509289"/>
            <a:ext cx="8636911" cy="528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1DE11AF-C556-43C2-8DFA-0AA8F81A5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66" y="1376172"/>
            <a:ext cx="8621359" cy="2652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10F9-CA3A-4D76-8B2C-E51E292F0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F4D2EF-C2DA-4A3B-8EA0-EA182567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814" y="509289"/>
            <a:ext cx="8636911" cy="528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3" descr="F:\!!!НАдя\Children's PPTs-20210708T141911Z-001\small\20200708_pgc_patients_04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141034" cy="27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1DE11AF-C556-43C2-8DFA-0AA8F81A5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66" y="1376172"/>
            <a:ext cx="8621359" cy="2652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10F9-CA3A-4D76-8B2C-E51E292F0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0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DCF2ED-FD4D-40EF-8EF7-2EEC31ABD0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523" y="509289"/>
            <a:ext cx="8644727" cy="53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6F3A0-AB3E-488D-95BA-DA01E649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6076" y="1376172"/>
            <a:ext cx="8629173" cy="26719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38238FFE-9F08-9689-FCB8-D4F3B0B22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1034" cy="2780927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5640B97-B1C6-91B4-FA9A-8C6A1C6B4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6666"/>
            <a:ext cx="2141034" cy="47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2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DCF2ED-FD4D-40EF-8EF7-2EEC31ABD0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523" y="509289"/>
            <a:ext cx="8644727" cy="53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6F3A0-AB3E-488D-95BA-DA01E649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6076" y="1376172"/>
            <a:ext cx="8629173" cy="26719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77887-787C-7739-206E-527B2318AE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153" y="4217"/>
            <a:ext cx="214103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8F46A6C5-D301-6707-D264-FCD862E69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53" y="2092450"/>
            <a:ext cx="2141034" cy="47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5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6E9130F-B71C-DD12-220D-5866E883D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"/>
          <a:stretch/>
        </p:blipFill>
        <p:spPr>
          <a:xfrm>
            <a:off x="0" y="0"/>
            <a:ext cx="12192000" cy="5723905"/>
          </a:xfrm>
          <a:prstGeom prst="rect">
            <a:avLst/>
          </a:prstGeom>
        </p:spPr>
      </p:pic>
      <p:pic>
        <p:nvPicPr>
          <p:cNvPr id="1026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3" y="4924260"/>
            <a:ext cx="10814702" cy="933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3" y="5998191"/>
            <a:ext cx="10814702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31752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8E8B8E1-2522-117C-A88E-05B814843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164"/>
            <a:ext cx="2141036" cy="278309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1ECBAB-344A-4556-BE55-C07CAAF94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964" y="509289"/>
            <a:ext cx="8616235" cy="471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B04637-2CAB-44AD-B29D-A78BDF301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817" y="1376172"/>
            <a:ext cx="8613381" cy="30815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DCD0C-9F59-438B-9BB2-66FC43D5E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8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7A85BC02-1C82-B355-03C5-DB21DAE65E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214103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1ECBAB-344A-4556-BE55-C07CAAF94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964" y="509289"/>
            <a:ext cx="8616235" cy="471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B04637-2CAB-44AD-B29D-A78BDF301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817" y="1376172"/>
            <a:ext cx="8613381" cy="30815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DCD0C-9F59-438B-9BB2-66FC43D5E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3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74EBF1C-94C5-F0CC-EDD5-A5E36840D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1034" cy="278092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F2A52-52EF-41BC-B0DF-9EEA8A369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984" y="509289"/>
            <a:ext cx="8613215" cy="519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A257AC-31B0-4F2C-809F-9361587FD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6313" y="1376172"/>
            <a:ext cx="8613214" cy="27100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199311-3538-420A-8C6D-ABA99CC5B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37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9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74EBB-F65F-E286-EFC7-5FB27DF2A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5"/>
          <a:stretch/>
        </p:blipFill>
        <p:spPr bwMode="auto">
          <a:xfrm>
            <a:off x="-2" y="-5308"/>
            <a:ext cx="2141035" cy="27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F2A52-52EF-41BC-B0DF-9EEA8A369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984" y="509289"/>
            <a:ext cx="8613215" cy="519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A257AC-31B0-4F2C-809F-9361587FD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6313" y="1376172"/>
            <a:ext cx="8613214" cy="27100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199311-3538-420A-8C6D-ABA99CC5B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2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Tem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8CAA80-110A-44BA-895C-3FAACEDE3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50" y="0"/>
            <a:ext cx="2147385" cy="27892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26EE0D-2AD6-4D64-9539-57546B82D4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076450"/>
            <a:ext cx="2141034" cy="478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F2A52-52EF-41BC-B0DF-9EEA8A369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6715" y="509289"/>
            <a:ext cx="8629009" cy="490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Children’s National Hospital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A257AC-31B0-4F2C-809F-9361587FD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9094" y="1376172"/>
            <a:ext cx="8616630" cy="2710053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323-bed acute care hospital</a:t>
            </a:r>
          </a:p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30+ outpatient locations</a:t>
            </a:r>
          </a:p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Level I pediatric trauma center serving three states</a:t>
            </a:r>
          </a:p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Nationally ranked in the top 10 by US News</a:t>
            </a:r>
          </a:p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Critical care air and ground transport program</a:t>
            </a:r>
          </a:p>
          <a:p>
            <a:pPr marL="171446" lvl="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nationally for NIH pediatric research funding</a:t>
            </a:r>
          </a:p>
        </p:txBody>
      </p:sp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07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nal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>
            <a:extLst>
              <a:ext uri="{FF2B5EF4-FFF2-40B4-BE49-F238E27FC236}">
                <a16:creationId xmlns:a16="http://schemas.microsoft.com/office/drawing/2014/main" id="{EB509C3E-1DCD-9B40-9218-6CCB4EAF2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025"/>
            <a:ext cx="12185651" cy="67769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1C94-62E3-4B50-A5FA-AD1FD2040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06494"/>
            <a:ext cx="5391149" cy="931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rgbClr val="FF000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>
                <a:solidFill>
                  <a:srgbClr val="FF0000"/>
                </a:solidFill>
              </a:defRPr>
            </a:lvl5pPr>
          </a:lstStyle>
          <a:p>
            <a:r>
              <a:rPr lang="en-US" dirty="0"/>
              <a:t>Children’s National Research Institute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698F88C-1DAC-C341-A2D0-D39AD8900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99" y="2695693"/>
            <a:ext cx="3823505" cy="260551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0016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spcBef>
                <a:spcPts val="375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b="1"/>
              <a:t>Click to edit Master text styles</a:t>
            </a:r>
          </a:p>
          <a:p>
            <a:pPr lvl="1"/>
            <a:r>
              <a:rPr lang="en-US" b="1"/>
              <a:t>Second level</a:t>
            </a:r>
          </a:p>
          <a:p>
            <a:pPr lvl="2"/>
            <a:r>
              <a:rPr lang="en-US" b="1"/>
              <a:t>Third level</a:t>
            </a:r>
          </a:p>
          <a:p>
            <a:pPr lvl="3"/>
            <a:r>
              <a:rPr lang="en-US" b="1"/>
              <a:t>Fourth level</a:t>
            </a:r>
          </a:p>
          <a:p>
            <a:pPr lvl="4"/>
            <a:r>
              <a:rPr lang="en-US" b="1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0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4566970-5861-4C5B-9716-BF3A1C294DE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14220819"/>
              </p:ext>
            </p:extLst>
          </p:nvPr>
        </p:nvGraphicFramePr>
        <p:xfrm>
          <a:off x="729193" y="1500188"/>
          <a:ext cx="9957859" cy="42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87">
                  <a:extLst>
                    <a:ext uri="{9D8B030D-6E8A-4147-A177-3AD203B41FA5}">
                      <a16:colId xmlns:a16="http://schemas.microsoft.com/office/drawing/2014/main" val="472281527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407789682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2368257511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293448600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521208949"/>
                    </a:ext>
                  </a:extLst>
                </a:gridCol>
              </a:tblGrid>
              <a:tr h="660053"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 marT="6858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 marT="6858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53207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78583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59116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83428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1692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23410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4965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DBAAA-83A1-454A-8844-03EE1BFB9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91" y="450869"/>
            <a:ext cx="10829509" cy="571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title for table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27596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CE47-4744-4152-88A2-C40FF9840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11" y="444523"/>
            <a:ext cx="10832689" cy="574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title for table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35446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BB1CE57-CE54-4D23-AD9F-5CDDF23346A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9928" y="1169988"/>
            <a:ext cx="10832689" cy="4670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CE47-4744-4152-88A2-C40FF9840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11" y="444523"/>
            <a:ext cx="10832689" cy="574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chart title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77634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CC75-EE35-4951-A284-9E3A94A54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4214" y="3056957"/>
            <a:ext cx="8257159" cy="814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9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“Insert your quotation here”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885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772ECF0-BA75-579D-C205-F810A3E6B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81403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7" y="4924260"/>
            <a:ext cx="10824227" cy="971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8" y="5998191"/>
            <a:ext cx="10824226" cy="318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93018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CC75-EE35-4951-A284-9E3A94A54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4214" y="3056957"/>
            <a:ext cx="8257159" cy="814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Use as a divider slide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2271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A51823-F9D5-4C73-AB78-C24A5CB31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4938" y="2000250"/>
            <a:ext cx="4075112" cy="259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2E8330E-ADE2-4894-86E6-37150D83F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3326" y="2000249"/>
            <a:ext cx="3228974" cy="25907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0167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54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crib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723123-3C27-41B8-B542-04881609B03A}"/>
              </a:ext>
            </a:extLst>
          </p:cNvPr>
          <p:cNvSpPr/>
          <p:nvPr userDrawn="1"/>
        </p:nvSpPr>
        <p:spPr>
          <a:xfrm>
            <a:off x="793757" y="4536201"/>
            <a:ext cx="5115503" cy="394467"/>
          </a:xfrm>
          <a:prstGeom prst="rect">
            <a:avLst/>
          </a:prstGeom>
          <a:solidFill>
            <a:schemeClr val="bg1"/>
          </a:solidFill>
        </p:spPr>
        <p:txBody>
          <a:bodyPr wrap="none" lIns="102870" rIns="51435" bIns="51435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2000" b="1" dirty="0">
                <a:solidFill>
                  <a:srgbClr val="E10016"/>
                </a:solidFill>
              </a:rPr>
              <a:t>InnovationDistrict.ChildrensNational.org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979C4-A774-4F0F-8636-DB112B663158}"/>
              </a:ext>
            </a:extLst>
          </p:cNvPr>
          <p:cNvSpPr txBox="1"/>
          <p:nvPr userDrawn="1"/>
        </p:nvSpPr>
        <p:spPr>
          <a:xfrm>
            <a:off x="688674" y="488991"/>
            <a:ext cx="706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Subscribe and Follow Us</a:t>
            </a:r>
            <a:endParaRPr lang="ru-U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DBAE4-B409-4224-B921-C380FDEC5031}"/>
              </a:ext>
            </a:extLst>
          </p:cNvPr>
          <p:cNvSpPr txBox="1"/>
          <p:nvPr userDrawn="1"/>
        </p:nvSpPr>
        <p:spPr>
          <a:xfrm>
            <a:off x="1643063" y="1901838"/>
            <a:ext cx="7061499" cy="16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Facebook</a:t>
            </a:r>
            <a:r>
              <a:rPr lang="en-US" sz="2000" b="1" dirty="0">
                <a:solidFill>
                  <a:schemeClr val="bg1"/>
                </a:solidFill>
              </a:rPr>
              <a:t>   |   @childrens.national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Twitter</a:t>
            </a:r>
            <a:r>
              <a:rPr lang="en-US" sz="2000" b="1" dirty="0">
                <a:solidFill>
                  <a:schemeClr val="bg1"/>
                </a:solidFill>
              </a:rPr>
              <a:t>   |   @ChildrensNatl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Instagram</a:t>
            </a:r>
            <a:r>
              <a:rPr lang="en-US" sz="2000" b="1" dirty="0">
                <a:solidFill>
                  <a:schemeClr val="bg1"/>
                </a:solidFill>
              </a:rPr>
              <a:t>   |   </a:t>
            </a:r>
            <a:r>
              <a:rPr lang="en-US" sz="2000" b="1" dirty="0" err="1">
                <a:solidFill>
                  <a:schemeClr val="bg1"/>
                </a:solidFill>
              </a:rPr>
              <a:t>childrensnational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 err="1">
                <a:solidFill>
                  <a:schemeClr val="bg1"/>
                </a:solidFill>
              </a:rPr>
              <a:t>Linkedin</a:t>
            </a:r>
            <a:r>
              <a:rPr lang="en-US" sz="2000" b="1" dirty="0">
                <a:solidFill>
                  <a:schemeClr val="bg1"/>
                </a:solidFill>
              </a:rPr>
              <a:t>   |   Children’s National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5D4B5-38BB-4C06-9865-08443E3AA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33" y="1891281"/>
            <a:ext cx="398685" cy="16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crib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85CF5A-3056-4940-AFE7-2746D1381D0B}"/>
              </a:ext>
            </a:extLst>
          </p:cNvPr>
          <p:cNvSpPr/>
          <p:nvPr userDrawn="1"/>
        </p:nvSpPr>
        <p:spPr>
          <a:xfrm>
            <a:off x="771455" y="4500490"/>
            <a:ext cx="5115503" cy="394467"/>
          </a:xfrm>
          <a:prstGeom prst="rect">
            <a:avLst/>
          </a:prstGeom>
          <a:solidFill>
            <a:srgbClr val="E10016"/>
          </a:solidFill>
        </p:spPr>
        <p:txBody>
          <a:bodyPr wrap="none" lIns="102870" rIns="51435" bIns="51435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2000" b="1" dirty="0">
                <a:solidFill>
                  <a:schemeClr val="bg1"/>
                </a:solidFill>
              </a:rPr>
              <a:t>InnovationDistrict.ChildrensNational.org</a:t>
            </a:r>
            <a:r>
              <a:rPr lang="en-US" sz="20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9848A-AAD0-4841-8D00-511466BAD4ED}"/>
              </a:ext>
            </a:extLst>
          </p:cNvPr>
          <p:cNvSpPr txBox="1"/>
          <p:nvPr userDrawn="1"/>
        </p:nvSpPr>
        <p:spPr>
          <a:xfrm>
            <a:off x="670492" y="511371"/>
            <a:ext cx="721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10016"/>
                </a:solidFill>
              </a:rPr>
              <a:t>Subscribe and Follow Us</a:t>
            </a:r>
            <a:endParaRPr lang="ru-UA" sz="3200" dirty="0">
              <a:solidFill>
                <a:srgbClr val="E1001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A9647-711C-458F-BDBE-497713D54765}"/>
              </a:ext>
            </a:extLst>
          </p:cNvPr>
          <p:cNvSpPr txBox="1"/>
          <p:nvPr userDrawn="1"/>
        </p:nvSpPr>
        <p:spPr>
          <a:xfrm>
            <a:off x="1624770" y="1927597"/>
            <a:ext cx="7216207" cy="16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Facebook</a:t>
            </a:r>
            <a:r>
              <a:rPr lang="en-US" sz="2000" b="1" dirty="0">
                <a:solidFill>
                  <a:schemeClr val="tx1"/>
                </a:solidFill>
              </a:rPr>
              <a:t>   |   @childrens.national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Twitter</a:t>
            </a:r>
            <a:r>
              <a:rPr lang="en-US" sz="2000" b="1" dirty="0">
                <a:solidFill>
                  <a:schemeClr val="tx1"/>
                </a:solidFill>
              </a:rPr>
              <a:t>   |   @ChildrensNatl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Instagram</a:t>
            </a:r>
            <a:r>
              <a:rPr lang="en-US" sz="2000" b="1" dirty="0">
                <a:solidFill>
                  <a:schemeClr val="tx1"/>
                </a:solidFill>
              </a:rPr>
              <a:t>   |   </a:t>
            </a:r>
            <a:r>
              <a:rPr lang="en-US" sz="2000" b="1" dirty="0" err="1">
                <a:solidFill>
                  <a:schemeClr val="tx1"/>
                </a:solidFill>
              </a:rPr>
              <a:t>childrensnational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 err="1">
                <a:solidFill>
                  <a:schemeClr val="tx1"/>
                </a:solidFill>
              </a:rPr>
              <a:t>Linkedin</a:t>
            </a:r>
            <a:r>
              <a:rPr lang="en-US" sz="2000" b="1" dirty="0">
                <a:solidFill>
                  <a:schemeClr val="tx1"/>
                </a:solidFill>
              </a:rPr>
              <a:t>   |   Children’s National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19528-1883-4EB5-9AC8-C763088A9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13" y="1943523"/>
            <a:ext cx="432743" cy="16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1">
    <p:bg>
      <p:bgPr>
        <a:solidFill>
          <a:srgbClr val="E10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43300" y="244561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Thank You!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 descr="D:\хант\!!!!Надеждааа\Children's PPTs-20210708T141911Z-001\Children_s PPTs\CH_fon-10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3708400"/>
            <a:ext cx="3200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all, indoor, room&#10;&#10;Description automatically generated">
            <a:extLst>
              <a:ext uri="{FF2B5EF4-FFF2-40B4-BE49-F238E27FC236}">
                <a16:creationId xmlns:a16="http://schemas.microsoft.com/office/drawing/2014/main" id="{998CE1E9-0D30-06F8-27DC-13F354874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64200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8" y="4924260"/>
            <a:ext cx="10833752" cy="943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446" y="5998191"/>
            <a:ext cx="10833751" cy="354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3265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"/>
            <a:ext cx="12191999" cy="6164958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3" y="4924260"/>
            <a:ext cx="10833751" cy="924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3" y="5998191"/>
            <a:ext cx="10833751" cy="297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7426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12"/>
            <a:ext cx="12192000" cy="6217920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2" y="4924261"/>
            <a:ext cx="10824227" cy="952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2" y="5998191"/>
            <a:ext cx="10824226" cy="3168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253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218"/>
            <a:ext cx="12191999" cy="6827519"/>
          </a:xfrm>
          <a:prstGeom prst="rect">
            <a:avLst/>
          </a:prstGeom>
        </p:spPr>
      </p:pic>
      <p:pic>
        <p:nvPicPr>
          <p:cNvPr id="7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0461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4A2ACD-4E52-46EA-E7A2-DCBF3AFE16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0"/>
            <a:ext cx="12192000" cy="60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хант\!!!!Надеждааа\Children's PPTs-20210708T141911Z-001\O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3562"/>
            <a:ext cx="12192000" cy="5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3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78" r:id="rId22"/>
    <p:sldLayoutId id="2147483651" r:id="rId23"/>
    <p:sldLayoutId id="2147483652" r:id="rId24"/>
    <p:sldLayoutId id="2147483699" r:id="rId25"/>
    <p:sldLayoutId id="2147483668" r:id="rId26"/>
    <p:sldLayoutId id="2147483700" r:id="rId27"/>
    <p:sldLayoutId id="2147483667" r:id="rId28"/>
    <p:sldLayoutId id="2147483701" r:id="rId29"/>
    <p:sldLayoutId id="2147483666" r:id="rId30"/>
    <p:sldLayoutId id="2147483702" r:id="rId31"/>
    <p:sldLayoutId id="2147483665" r:id="rId32"/>
    <p:sldLayoutId id="2147483703" r:id="rId33"/>
    <p:sldLayoutId id="2147483677" r:id="rId34"/>
    <p:sldLayoutId id="2147483708" r:id="rId35"/>
    <p:sldLayoutId id="2147483653" r:id="rId36"/>
    <p:sldLayoutId id="2147483654" r:id="rId37"/>
    <p:sldLayoutId id="2147483710" r:id="rId38"/>
    <p:sldLayoutId id="2147483671" r:id="rId39"/>
    <p:sldLayoutId id="2147483684" r:id="rId40"/>
    <p:sldLayoutId id="2147483656" r:id="rId41"/>
    <p:sldLayoutId id="2147483685" r:id="rId42"/>
    <p:sldLayoutId id="2147483672" r:id="rId43"/>
    <p:sldLayoutId id="2147483673" r:id="rId44"/>
    <p:sldLayoutId id="2147483674" r:id="rId4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resources.autismnavigator.com/asdglossary/#/section/10/sharingIEA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resources.autismnavigator.com/asdglossary/#/section/9/initiateInteraction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resources.autismnavigator.com/asdglossary/#/section/10/sharingIEA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resources.autismnavigator.com/asdglossary/#/section/10/sharingIEA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78A0-5838-BD6A-60D0-36BCAC3C4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December, 2024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E333F95-705B-46E9-877E-BDEF6C03BD76}"/>
              </a:ext>
            </a:extLst>
          </p:cNvPr>
          <p:cNvCxnSpPr>
            <a:cxnSpLocks/>
          </p:cNvCxnSpPr>
          <p:nvPr/>
        </p:nvCxnSpPr>
        <p:spPr>
          <a:xfrm>
            <a:off x="664602" y="6391276"/>
            <a:ext cx="329990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194D3-D3AF-C253-AC60-203019DD1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964" y="2172060"/>
            <a:ext cx="10832071" cy="2513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kern="9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CO" sz="4400" dirty="0">
                <a:solidFill>
                  <a:srgbClr val="C00000"/>
                </a:solidFill>
              </a:rPr>
              <a:t>Trastorno del espectro del autista (TEA) en la niñez temprana</a:t>
            </a:r>
            <a:endParaRPr lang="ru-UA" sz="4400" dirty="0">
              <a:solidFill>
                <a:srgbClr val="C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B29596-1105-16DA-F2D0-6BEAC8F762C1}"/>
              </a:ext>
            </a:extLst>
          </p:cNvPr>
          <p:cNvSpPr txBox="1">
            <a:spLocks/>
          </p:cNvSpPr>
          <p:nvPr/>
        </p:nvSpPr>
        <p:spPr>
          <a:xfrm>
            <a:off x="664603" y="4721837"/>
            <a:ext cx="10832069" cy="1433768"/>
          </a:xfrm>
          <a:prstGeom prst="rect">
            <a:avLst/>
          </a:prstGeom>
        </p:spPr>
        <p:txBody>
          <a:bodyPr/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/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Mintz,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Psy.D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 Director | Child Development Program | Children's National Hospital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Associate Professor | Dept. of Psychiatry &amp; Behavioral Sciences | George Washington University School of Medicine &amp; Health Sciences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8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Medidas de detección (pediatras)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70691"/>
            <a:ext cx="8616630" cy="2710053"/>
          </a:xfrm>
        </p:spPr>
        <p:txBody>
          <a:bodyPr/>
          <a:lstStyle/>
          <a:p>
            <a:r>
              <a:rPr lang="en-US" sz="2300" dirty="0"/>
              <a:t>ASQ (Ages &amp; Stages Questionnaire)</a:t>
            </a:r>
          </a:p>
          <a:p>
            <a:pPr lvl="1"/>
            <a:r>
              <a:rPr lang="es-ES" sz="2300" dirty="0">
                <a:effectLst/>
                <a:latin typeface="Segoe UI Web (West European)"/>
              </a:rPr>
              <a:t>Detecta retrasos en todos los dominios (comunicación, habilidades motrices gruesas, habilidades motoras finas, resolución de problemas y habilidades personales-sociales)</a:t>
            </a:r>
          </a:p>
          <a:p>
            <a:pPr lvl="1"/>
            <a:r>
              <a:rPr lang="en-US" sz="2300" dirty="0"/>
              <a:t>1 </a:t>
            </a:r>
            <a:r>
              <a:rPr lang="en-US" sz="2300" dirty="0" err="1"/>
              <a:t>mes</a:t>
            </a:r>
            <a:r>
              <a:rPr lang="en-US" sz="2300" dirty="0"/>
              <a:t> hasta 5½ </a:t>
            </a:r>
            <a:r>
              <a:rPr lang="en-US" sz="2300" dirty="0" err="1"/>
              <a:t>años</a:t>
            </a:r>
            <a:endParaRPr lang="en-US" sz="2300" dirty="0"/>
          </a:p>
          <a:p>
            <a:pPr lvl="1"/>
            <a:r>
              <a:rPr lang="en-US" sz="2300" dirty="0"/>
              <a:t>ASQ SE (socio/</a:t>
            </a:r>
            <a:r>
              <a:rPr lang="en-US" sz="2300" dirty="0" err="1"/>
              <a:t>emocional</a:t>
            </a:r>
            <a:r>
              <a:rPr lang="en-US" sz="2300" dirty="0"/>
              <a:t>)</a:t>
            </a:r>
          </a:p>
          <a:p>
            <a:endParaRPr lang="en-US" sz="2300" dirty="0"/>
          </a:p>
          <a:p>
            <a:r>
              <a:rPr lang="en-US" sz="2300" dirty="0"/>
              <a:t>M-CHAT-R</a:t>
            </a:r>
          </a:p>
          <a:p>
            <a:pPr lvl="1"/>
            <a:r>
              <a:rPr lang="en-US" sz="2300" dirty="0"/>
              <a:t>Modified Checklist for Autism in Toddlers – Revised</a:t>
            </a:r>
          </a:p>
          <a:p>
            <a:pPr lvl="1"/>
            <a:r>
              <a:rPr lang="en-US" sz="2300" dirty="0"/>
              <a:t>16 meses hasta 30 meses</a:t>
            </a:r>
          </a:p>
          <a:p>
            <a:pPr lvl="1"/>
            <a:r>
              <a:rPr lang="en-US" sz="2300" dirty="0" err="1"/>
              <a:t>Moderado</a:t>
            </a:r>
            <a:r>
              <a:rPr lang="en-US" sz="2300" dirty="0"/>
              <a:t> </a:t>
            </a:r>
            <a:r>
              <a:rPr lang="en-US" sz="2300" dirty="0">
                <a:sym typeface="Wingdings" panose="05000000000000000000" pitchFamily="2" charset="2"/>
              </a:rPr>
              <a:t></a:t>
            </a:r>
            <a:r>
              <a:rPr lang="en-US" sz="2300" dirty="0"/>
              <a:t> M-CHAT-R/F (Follow-up)</a:t>
            </a:r>
          </a:p>
          <a:p>
            <a:pPr lvl="1"/>
            <a:r>
              <a:rPr lang="en-US" sz="2300" dirty="0"/>
              <a:t>Elevado </a:t>
            </a:r>
            <a:r>
              <a:rPr lang="en-US" sz="2300" dirty="0">
                <a:sym typeface="Wingdings" panose="05000000000000000000" pitchFamily="2" charset="2"/>
              </a:rPr>
              <a:t> </a:t>
            </a:r>
            <a:r>
              <a:rPr lang="en-US" sz="2300" dirty="0" err="1">
                <a:sym typeface="Wingdings" panose="05000000000000000000" pitchFamily="2" charset="2"/>
              </a:rPr>
              <a:t>Referencia</a:t>
            </a:r>
            <a:r>
              <a:rPr lang="en-US" sz="2300" dirty="0">
                <a:sym typeface="Wingdings" panose="05000000000000000000" pitchFamily="2" charset="2"/>
              </a:rPr>
              <a:t> </a:t>
            </a:r>
            <a:r>
              <a:rPr lang="en-US" sz="2300" dirty="0" err="1">
                <a:sym typeface="Wingdings" panose="05000000000000000000" pitchFamily="2" charset="2"/>
              </a:rPr>
              <a:t>automatica</a:t>
            </a:r>
            <a:endParaRPr lang="en-US" sz="2300" dirty="0"/>
          </a:p>
          <a:p>
            <a:endParaRPr lang="en-US" sz="2300" dirty="0"/>
          </a:p>
          <a:p>
            <a:endParaRPr lang="es-CO" sz="23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Pruebas de detección del desarrollo en la niñez temprana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dirty="0">
                <a:effectLst/>
                <a:latin typeface="Segoe UI Web (West European)"/>
              </a:rPr>
              <a:t>Enfoque de las visitas de niño sano a los 18 meses</a:t>
            </a:r>
            <a:r>
              <a:rPr lang="es-ES" dirty="0">
                <a:latin typeface="Segoe UI Web (West European)"/>
              </a:rPr>
              <a:t> y a los 2½ </a:t>
            </a:r>
            <a:r>
              <a:rPr lang="es-ES" dirty="0">
                <a:effectLst/>
                <a:latin typeface="Segoe UI Web (West European)"/>
              </a:rPr>
              <a:t>años</a:t>
            </a:r>
          </a:p>
          <a:p>
            <a:r>
              <a:rPr lang="es-ES" dirty="0">
                <a:effectLst/>
                <a:latin typeface="Segoe UI Web (West European)"/>
              </a:rPr>
              <a:t>La intervención temprana, mejores resultados</a:t>
            </a:r>
          </a:p>
          <a:p>
            <a:pPr lvl="1"/>
            <a:r>
              <a:rPr lang="es-ES" dirty="0">
                <a:effectLst/>
                <a:latin typeface="Segoe UI Web (West European)"/>
              </a:rPr>
              <a:t>Mejor uso de re</a:t>
            </a:r>
            <a:r>
              <a:rPr lang="es-ES" dirty="0">
                <a:latin typeface="Segoe UI Web (West European)"/>
              </a:rPr>
              <a:t>curso$</a:t>
            </a:r>
            <a:endParaRPr lang="es-ES" dirty="0">
              <a:effectLst/>
              <a:latin typeface="Segoe UI Web (West European)"/>
            </a:endParaRPr>
          </a:p>
          <a:p>
            <a:pPr lvl="1"/>
            <a:r>
              <a:rPr lang="es-ES" dirty="0" err="1">
                <a:effectLst/>
                <a:latin typeface="Segoe UI Web (West European)"/>
              </a:rPr>
              <a:t>Neuroplasticidad</a:t>
            </a:r>
            <a:endParaRPr lang="es-ES" dirty="0">
              <a:effectLst/>
              <a:latin typeface="Segoe UI Web (West European)"/>
            </a:endParaRPr>
          </a:p>
          <a:p>
            <a:r>
              <a:rPr lang="es-ES" dirty="0">
                <a:effectLst/>
                <a:latin typeface="Segoe UI Web (West European)"/>
              </a:rPr>
              <a:t>Edad promedia de diagnóstico = 4½ años</a:t>
            </a:r>
            <a:r>
              <a:rPr lang="en-US" dirty="0"/>
              <a:t> </a:t>
            </a:r>
          </a:p>
          <a:p>
            <a:r>
              <a:rPr lang="es-ES" dirty="0">
                <a:effectLst/>
                <a:latin typeface="Segoe UI Web (West European)"/>
              </a:rPr>
              <a:t>Muchas veces tan tarde, a pesar de que los padres expresan sus preocupaciones antes</a:t>
            </a:r>
          </a:p>
          <a:p>
            <a:r>
              <a:rPr lang="es-ES" dirty="0">
                <a:effectLst/>
                <a:latin typeface="Segoe UI Web (West European)"/>
              </a:rPr>
              <a:t>Las niñas reciben el diagnostico más tarde que los niños</a:t>
            </a:r>
          </a:p>
          <a:p>
            <a:r>
              <a:rPr lang="es-ES" dirty="0">
                <a:latin typeface="Segoe UI Web (West European)"/>
              </a:rPr>
              <a:t>TEA nivel 1</a:t>
            </a:r>
            <a:r>
              <a:rPr lang="es-ES" dirty="0">
                <a:effectLst/>
                <a:latin typeface="Segoe UI Web (West European)"/>
              </a:rPr>
              <a:t> (</a:t>
            </a:r>
            <a:r>
              <a:rPr lang="es-ES" dirty="0">
                <a:latin typeface="Segoe UI Web (West European)"/>
              </a:rPr>
              <a:t>“</a:t>
            </a:r>
            <a:r>
              <a:rPr lang="es-ES" dirty="0" err="1">
                <a:latin typeface="Segoe UI Web (West European)"/>
              </a:rPr>
              <a:t>high-functioning</a:t>
            </a:r>
            <a:r>
              <a:rPr lang="es-ES" dirty="0">
                <a:latin typeface="Segoe UI Web (West European)"/>
              </a:rPr>
              <a:t>”) </a:t>
            </a:r>
            <a:r>
              <a:rPr lang="es-ES" dirty="0">
                <a:effectLst/>
                <a:latin typeface="Segoe UI Web (West European)"/>
              </a:rPr>
              <a:t>más tarde que </a:t>
            </a:r>
            <a:r>
              <a:rPr lang="es-ES" dirty="0">
                <a:latin typeface="Segoe UI Web (West European)"/>
              </a:rPr>
              <a:t>autismo de nivel 2/3</a:t>
            </a:r>
            <a:endParaRPr lang="es-ES" dirty="0">
              <a:effectLst/>
              <a:latin typeface="Segoe UI Web (West European)"/>
            </a:endParaRPr>
          </a:p>
          <a:p>
            <a:endParaRPr lang="en-US" dirty="0"/>
          </a:p>
          <a:p>
            <a:endParaRPr lang="es-CO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Cambios en el diagnóstico de autismo en los Estados Unidos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n-US" sz="2600" dirty="0"/>
              <a:t>DSM-5 (2013): </a:t>
            </a:r>
            <a:r>
              <a:rPr lang="es-ES" sz="2600" dirty="0">
                <a:effectLst/>
                <a:latin typeface="Segoe UI Web (West European)"/>
              </a:rPr>
              <a:t>ya no se diferencia entre </a:t>
            </a:r>
            <a:r>
              <a:rPr lang="es-ES" sz="2600" i="1" dirty="0">
                <a:effectLst/>
                <a:latin typeface="Segoe UI Web (West European)"/>
              </a:rPr>
              <a:t>autismo</a:t>
            </a:r>
            <a:r>
              <a:rPr lang="es-ES" sz="2600" dirty="0">
                <a:effectLst/>
                <a:latin typeface="Segoe UI Web (West European)"/>
              </a:rPr>
              <a:t> (TEA), el </a:t>
            </a:r>
            <a:r>
              <a:rPr lang="es-ES" sz="2600" i="1" dirty="0">
                <a:latin typeface="Segoe UI Web (West European)"/>
              </a:rPr>
              <a:t>síndrome de </a:t>
            </a:r>
            <a:r>
              <a:rPr lang="es-ES" sz="2600" i="1" dirty="0">
                <a:effectLst/>
                <a:latin typeface="Segoe UI Web (West European)"/>
              </a:rPr>
              <a:t>Asperger </a:t>
            </a:r>
            <a:r>
              <a:rPr lang="es-ES" sz="2600" dirty="0">
                <a:effectLst/>
                <a:latin typeface="Segoe UI Web (West European)"/>
              </a:rPr>
              <a:t>y </a:t>
            </a:r>
            <a:r>
              <a:rPr lang="es-ES" sz="2600" i="1" dirty="0">
                <a:effectLst/>
                <a:latin typeface="Segoe UI Web (West European)"/>
              </a:rPr>
              <a:t>trastornos generalizados del desarrollo </a:t>
            </a:r>
            <a:r>
              <a:rPr lang="es-ES" sz="2600" dirty="0">
                <a:effectLst/>
                <a:latin typeface="Segoe UI Web (West European)"/>
              </a:rPr>
              <a:t>(PDD)</a:t>
            </a:r>
          </a:p>
          <a:p>
            <a:r>
              <a:rPr lang="es-ES" sz="2600" dirty="0">
                <a:effectLst/>
                <a:latin typeface="Segoe UI Web (West European)"/>
              </a:rPr>
              <a:t>Ahora todos se consideran trastornos del espectro autista (ASD/TEA)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Lo bueno = mejor acceso a los servicios 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Lo malo = menos opciones diagnósticas, menos diferenciación</a:t>
            </a:r>
          </a:p>
          <a:p>
            <a:endParaRPr lang="en-US" sz="2600" i="1" dirty="0"/>
          </a:p>
          <a:p>
            <a:endParaRPr lang="en-US" sz="2600" dirty="0"/>
          </a:p>
          <a:p>
            <a:endParaRPr lang="es-CO" sz="26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Cambios en el diagnóstico de autismo en los Estados Unidos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3200" dirty="0">
                <a:effectLst/>
                <a:latin typeface="Segoe UI Web (West European)"/>
              </a:rPr>
              <a:t>El CDC estiman que 1 de cada 36 niños </a:t>
            </a:r>
            <a:r>
              <a:rPr lang="es-ES" sz="3200" dirty="0">
                <a:latin typeface="Segoe UI Web (West European)"/>
              </a:rPr>
              <a:t>de</a:t>
            </a:r>
            <a:r>
              <a:rPr lang="es-ES" sz="3200" dirty="0">
                <a:effectLst/>
                <a:latin typeface="Segoe UI Web (West European)"/>
              </a:rPr>
              <a:t> edad escolar (8 años</a:t>
            </a:r>
            <a:r>
              <a:rPr lang="es-ES" sz="3200" dirty="0">
                <a:latin typeface="Segoe UI Web (West European)"/>
              </a:rPr>
              <a:t>) </a:t>
            </a:r>
            <a:r>
              <a:rPr lang="es-ES" sz="3200" dirty="0">
                <a:effectLst/>
                <a:latin typeface="Segoe UI Web (West European)"/>
              </a:rPr>
              <a:t>en los EE. UU. </a:t>
            </a:r>
            <a:r>
              <a:rPr lang="es-ES" sz="3200" dirty="0">
                <a:latin typeface="Segoe UI Web (West European)"/>
              </a:rPr>
              <a:t>califican para el </a:t>
            </a:r>
            <a:r>
              <a:rPr lang="es-ES" sz="3200" dirty="0">
                <a:effectLst/>
                <a:latin typeface="Segoe UI Web (West European)"/>
              </a:rPr>
              <a:t>diagnóstico de TEA (2023)</a:t>
            </a:r>
          </a:p>
          <a:p>
            <a:endParaRPr lang="en-US" sz="1050" dirty="0"/>
          </a:p>
          <a:p>
            <a:r>
              <a:rPr lang="en-US" sz="3200" dirty="0"/>
              <a:t>3.8:1 </a:t>
            </a:r>
            <a:r>
              <a:rPr lang="es-ES" sz="3200" dirty="0" err="1">
                <a:effectLst/>
                <a:latin typeface="Segoe UI Web (West European)"/>
              </a:rPr>
              <a:t>niños:niñas</a:t>
            </a:r>
            <a:r>
              <a:rPr lang="en-US" sz="3200" dirty="0"/>
              <a:t> (</a:t>
            </a:r>
            <a:r>
              <a:rPr lang="en-US" sz="3200" dirty="0" err="1"/>
              <a:t>medido</a:t>
            </a:r>
            <a:r>
              <a:rPr lang="en-US" sz="3200" dirty="0"/>
              <a:t> a </a:t>
            </a:r>
            <a:r>
              <a:rPr lang="en-US" sz="3200" dirty="0" err="1"/>
              <a:t>los</a:t>
            </a:r>
            <a:r>
              <a:rPr lang="en-US" sz="3200" dirty="0"/>
              <a:t> 8 a</a:t>
            </a:r>
            <a:r>
              <a:rPr lang="es-ES" sz="3200" dirty="0" err="1">
                <a:effectLst/>
                <a:latin typeface="Segoe UI Web (West European)"/>
              </a:rPr>
              <a:t>ños</a:t>
            </a:r>
            <a:r>
              <a:rPr lang="en-US" sz="3200" dirty="0"/>
              <a:t>)</a:t>
            </a:r>
          </a:p>
          <a:p>
            <a:endParaRPr lang="en-US" sz="1050" dirty="0"/>
          </a:p>
          <a:p>
            <a:r>
              <a:rPr lang="en-US" sz="3200" dirty="0" err="1"/>
              <a:t>Aproximadamente</a:t>
            </a:r>
            <a:r>
              <a:rPr lang="en-US" sz="3200" dirty="0"/>
              <a:t> 4% of </a:t>
            </a:r>
            <a:r>
              <a:rPr lang="es-ES" sz="3200" dirty="0">
                <a:effectLst/>
                <a:latin typeface="Segoe UI Web (West European)"/>
              </a:rPr>
              <a:t>niños</a:t>
            </a:r>
            <a:r>
              <a:rPr lang="en-US" sz="3200" dirty="0"/>
              <a:t>, 1% of </a:t>
            </a:r>
            <a:r>
              <a:rPr lang="es-ES" sz="3200" dirty="0">
                <a:effectLst/>
                <a:latin typeface="Segoe UI Web (West European)"/>
              </a:rPr>
              <a:t>niñas</a:t>
            </a:r>
            <a:endParaRPr lang="en-US" sz="3200" dirty="0"/>
          </a:p>
          <a:p>
            <a:endParaRPr lang="en-US" sz="3200" i="1" dirty="0"/>
          </a:p>
          <a:p>
            <a:endParaRPr lang="en-US" sz="3200" dirty="0"/>
          </a:p>
          <a:p>
            <a:endParaRPr lang="es-CO" sz="32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5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La importancia del diagnóstico del autismo en la niñez temprana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pPr lvl="1"/>
            <a:r>
              <a:rPr lang="en-US" sz="2700" dirty="0" err="1"/>
              <a:t>Intervención</a:t>
            </a:r>
            <a:r>
              <a:rPr lang="en-US" sz="2700" dirty="0"/>
              <a:t> </a:t>
            </a:r>
            <a:r>
              <a:rPr lang="en-US" sz="2700" dirty="0" err="1"/>
              <a:t>temprana</a:t>
            </a:r>
            <a:r>
              <a:rPr lang="en-US" sz="2700" dirty="0"/>
              <a:t> (lo mas </a:t>
            </a:r>
            <a:r>
              <a:rPr lang="en-US" sz="2700" dirty="0" err="1"/>
              <a:t>joven</a:t>
            </a:r>
            <a:r>
              <a:rPr lang="en-US" sz="2700" dirty="0"/>
              <a:t>, lo </a:t>
            </a:r>
            <a:r>
              <a:rPr lang="en-US" sz="2700" dirty="0" err="1"/>
              <a:t>mejor</a:t>
            </a:r>
            <a:r>
              <a:rPr lang="en-US" sz="2700" dirty="0"/>
              <a:t>)</a:t>
            </a:r>
          </a:p>
          <a:p>
            <a:pPr lvl="1"/>
            <a:endParaRPr lang="en-US" sz="2700" dirty="0"/>
          </a:p>
          <a:p>
            <a:r>
              <a:rPr lang="es-ES" sz="2700" dirty="0">
                <a:effectLst/>
                <a:latin typeface="Segoe UI Web (West European)"/>
              </a:rPr>
              <a:t>La diferenciación entre diagnósticos</a:t>
            </a:r>
          </a:p>
          <a:p>
            <a:pPr lvl="1"/>
            <a:r>
              <a:rPr lang="en-US" sz="2700" dirty="0"/>
              <a:t>TEA = </a:t>
            </a:r>
            <a:r>
              <a:rPr lang="es-ES" sz="2700" dirty="0">
                <a:effectLst/>
                <a:latin typeface="Segoe UI Web (West European)"/>
              </a:rPr>
              <a:t>deficiencia social como la deficiencia principal</a:t>
            </a:r>
          </a:p>
          <a:p>
            <a:pPr lvl="1"/>
            <a:endParaRPr lang="en-US" sz="2700" u="sng" dirty="0"/>
          </a:p>
          <a:p>
            <a:r>
              <a:rPr lang="es-ES" sz="2700" dirty="0">
                <a:latin typeface="Segoe UI Web (West European)"/>
              </a:rPr>
              <a:t>La distinción </a:t>
            </a:r>
            <a:r>
              <a:rPr lang="es-ES" sz="2700" dirty="0">
                <a:effectLst/>
                <a:latin typeface="Segoe UI Web (West European)"/>
              </a:rPr>
              <a:t>a </a:t>
            </a:r>
            <a:r>
              <a:rPr lang="es-ES" sz="2700" dirty="0">
                <a:latin typeface="Segoe UI Web (West European)"/>
              </a:rPr>
              <a:t>otros diagnósticos </a:t>
            </a:r>
            <a:r>
              <a:rPr lang="es-ES" sz="2700" dirty="0">
                <a:effectLst/>
                <a:latin typeface="Segoe UI Web (West European)"/>
              </a:rPr>
              <a:t>(</a:t>
            </a:r>
            <a:r>
              <a:rPr lang="es-ES" sz="2700" dirty="0" err="1">
                <a:effectLst/>
                <a:latin typeface="Segoe UI Web (West European)"/>
              </a:rPr>
              <a:t>e.g</a:t>
            </a:r>
            <a:r>
              <a:rPr lang="es-ES" sz="2700" dirty="0">
                <a:effectLst/>
                <a:latin typeface="Segoe UI Web (West European)"/>
              </a:rPr>
              <a:t>., ADHD)</a:t>
            </a:r>
          </a:p>
          <a:p>
            <a:pPr lvl="1"/>
            <a:r>
              <a:rPr lang="es-CO" sz="2700" dirty="0"/>
              <a:t>Lo mayor el niño, lo mas difícil distinguir entre varios diagnósticos neurológicos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La importancia del diagnóstico de autismo en la niñez temprana (cont.)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200" dirty="0">
                <a:effectLst/>
                <a:latin typeface="Segoe UI Web (West European)"/>
              </a:rPr>
              <a:t>Claridad de los síntomas en la niñez temprana comparada a las edades más avanzadas, cuando los niños aprenden a compensar</a:t>
            </a:r>
          </a:p>
          <a:p>
            <a:pPr lvl="1"/>
            <a:r>
              <a:rPr lang="es-ES" sz="2800" dirty="0">
                <a:latin typeface="Segoe UI Web (West European)"/>
              </a:rPr>
              <a:t>Deficiencias más claras en cuanto a la</a:t>
            </a:r>
            <a:r>
              <a:rPr lang="es-ES" sz="2800" dirty="0">
                <a:effectLst/>
                <a:latin typeface="Segoe UI Web (West European)"/>
              </a:rPr>
              <a:t> comunicación social y la interés social </a:t>
            </a:r>
          </a:p>
          <a:p>
            <a:pPr lvl="1"/>
            <a:r>
              <a:rPr lang="es-ES" sz="2800" dirty="0">
                <a:latin typeface="Segoe UI Web (West European)"/>
              </a:rPr>
              <a:t>El p</a:t>
            </a:r>
            <a:r>
              <a:rPr lang="es-ES" sz="2800" dirty="0">
                <a:effectLst/>
                <a:latin typeface="Segoe UI Web (West European)"/>
              </a:rPr>
              <a:t>erfil sensorial más claramente atípico/comportamientos atípicos a la edad más joven </a:t>
            </a:r>
          </a:p>
          <a:p>
            <a:endParaRPr lang="es-ES" sz="1100" dirty="0">
              <a:effectLst/>
              <a:latin typeface="Segoe UI Web (West European)"/>
            </a:endParaRPr>
          </a:p>
          <a:p>
            <a:r>
              <a:rPr lang="es-ES" dirty="0">
                <a:effectLst/>
                <a:latin typeface="Segoe UI Web (West European)"/>
              </a:rPr>
              <a:t>Con los niños "mayores": es </a:t>
            </a:r>
            <a:r>
              <a:rPr lang="es-ES" dirty="0">
                <a:latin typeface="Segoe UI Web (West European)"/>
              </a:rPr>
              <a:t>importante preguntar </a:t>
            </a:r>
            <a:r>
              <a:rPr lang="es-ES" dirty="0">
                <a:effectLst/>
                <a:latin typeface="Segoe UI Web (West European)"/>
              </a:rPr>
              <a:t>no solo por el funcionamiento actual, sino también por </a:t>
            </a:r>
            <a:r>
              <a:rPr lang="es-ES" dirty="0">
                <a:latin typeface="Segoe UI Web (West European)"/>
              </a:rPr>
              <a:t>el funcionamiento</a:t>
            </a:r>
            <a:r>
              <a:rPr lang="es-ES" dirty="0">
                <a:effectLst/>
                <a:latin typeface="Segoe UI Web (West European)"/>
              </a:rPr>
              <a:t> histórico 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s-CO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sz="3200" dirty="0">
                <a:solidFill>
                  <a:srgbClr val="C00000"/>
                </a:solidFill>
              </a:rPr>
              <a:t>Intervención temprana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65993"/>
            <a:ext cx="8616630" cy="2710053"/>
          </a:xfrm>
        </p:spPr>
        <p:txBody>
          <a:bodyPr/>
          <a:lstStyle/>
          <a:p>
            <a:r>
              <a:rPr lang="es-ES" sz="2600" dirty="0" err="1">
                <a:effectLst/>
                <a:latin typeface="Segoe UI Web (West European)"/>
              </a:rPr>
              <a:t>Neuroplasticidad</a:t>
            </a:r>
            <a:r>
              <a:rPr lang="es-ES" sz="2600" dirty="0">
                <a:effectLst/>
                <a:latin typeface="Segoe UI Web (West European)"/>
              </a:rPr>
              <a:t>: la capacidad del cerebro para cambiar y formar nuevas conexiones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La intervención temprana como el mejor "retorno del dólar“</a:t>
            </a:r>
          </a:p>
          <a:p>
            <a:r>
              <a:rPr lang="es-ES" sz="2600" dirty="0">
                <a:effectLst/>
                <a:latin typeface="Segoe UI Web (West European)"/>
              </a:rPr>
              <a:t>La intervención temprana no se trata solo de servicios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La intervención temprana como modelo de orientación para padres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Los intervencionistas primarios son los cuidadores (padres, familiares, otros cuidadores)</a:t>
            </a:r>
          </a:p>
          <a:p>
            <a:r>
              <a:rPr lang="es-ES" sz="2600" dirty="0">
                <a:effectLst/>
                <a:latin typeface="Segoe UI Web (West European)"/>
              </a:rPr>
              <a:t>Enfocamos en intervenciones tanto como </a:t>
            </a:r>
            <a:r>
              <a:rPr lang="es-ES" sz="2600" dirty="0">
                <a:latin typeface="Segoe UI Web (West European)"/>
              </a:rPr>
              <a:t>que hay que evitar</a:t>
            </a:r>
            <a:endParaRPr lang="es-ES" sz="2600" dirty="0">
              <a:effectLst/>
              <a:latin typeface="Segoe UI Web (West European)"/>
            </a:endParaRPr>
          </a:p>
          <a:p>
            <a:endParaRPr lang="es-CO" sz="26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Intervención temprana en el hogar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200007"/>
            <a:ext cx="8616630" cy="2710053"/>
          </a:xfrm>
        </p:spPr>
        <p:txBody>
          <a:bodyPr/>
          <a:lstStyle/>
          <a:p>
            <a:r>
              <a:rPr lang="es-ES" sz="2600" dirty="0">
                <a:effectLst/>
                <a:latin typeface="Segoe UI Web (West European)"/>
              </a:rPr>
              <a:t>Evitar tiempo frente a las pantallas (incluidas las tabletas)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El rostro humano no puede competir con las pantallas, especialmente para los niños en el espectro autista</a:t>
            </a:r>
          </a:p>
          <a:p>
            <a:pPr lvl="1"/>
            <a:endParaRPr lang="es-ES" sz="2600" dirty="0">
              <a:effectLst/>
              <a:latin typeface="Segoe UI Web (West European)"/>
            </a:endParaRPr>
          </a:p>
          <a:p>
            <a:r>
              <a:rPr lang="es-ES" sz="2600" dirty="0">
                <a:effectLst/>
                <a:latin typeface="Segoe UI Web (West European)"/>
              </a:rPr>
              <a:t>Énfasis en la comunicación social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El contacto visual como base de la comunicación social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Uso de gestos como segundo paso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Gestos sociales comunes comparado a los signos</a:t>
            </a:r>
          </a:p>
          <a:p>
            <a:pPr lvl="1"/>
            <a:r>
              <a:rPr lang="es-ES" sz="2600" dirty="0">
                <a:effectLst/>
                <a:latin typeface="Segoe UI Web (West European)"/>
              </a:rPr>
              <a:t>Evitar el lenguaje </a:t>
            </a:r>
            <a:r>
              <a:rPr lang="es-ES" sz="2600" dirty="0" err="1">
                <a:effectLst/>
                <a:latin typeface="Segoe UI Web (West European)"/>
              </a:rPr>
              <a:t>pre-académico</a:t>
            </a:r>
            <a:r>
              <a:rPr lang="es-ES" sz="2600" dirty="0">
                <a:effectLst/>
                <a:latin typeface="Segoe UI Web (West European)"/>
              </a:rPr>
              <a:t> (ABC, 123, colores)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s-CO" sz="26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La evaluación de desarrollo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10509"/>
            <a:ext cx="8616630" cy="2710053"/>
          </a:xfrm>
        </p:spPr>
        <p:txBody>
          <a:bodyPr/>
          <a:lstStyle/>
          <a:p>
            <a:r>
              <a:rPr lang="es-ES" sz="3200" dirty="0">
                <a:effectLst/>
                <a:latin typeface="Segoe UI Web (West European)"/>
              </a:rPr>
              <a:t>¿Cómo le va el desarrollo del niño más generalmente?</a:t>
            </a:r>
          </a:p>
          <a:p>
            <a:pPr lvl="1"/>
            <a:r>
              <a:rPr lang="es-ES" sz="3200" dirty="0">
                <a:latin typeface="Segoe UI Web (West European)"/>
              </a:rPr>
              <a:t>H</a:t>
            </a:r>
            <a:r>
              <a:rPr lang="es-ES" sz="3200" dirty="0">
                <a:effectLst/>
                <a:latin typeface="Segoe UI Web (West European)"/>
              </a:rPr>
              <a:t>abilidades motrices</a:t>
            </a:r>
          </a:p>
          <a:p>
            <a:pPr lvl="1"/>
            <a:r>
              <a:rPr lang="es-ES" sz="3200" dirty="0">
                <a:effectLst/>
                <a:latin typeface="Segoe UI Web (West European)"/>
              </a:rPr>
              <a:t>Habilidades no verbales</a:t>
            </a:r>
          </a:p>
          <a:p>
            <a:pPr lvl="1"/>
            <a:r>
              <a:rPr lang="en-US" sz="3200" dirty="0" err="1"/>
              <a:t>Habilidades</a:t>
            </a:r>
            <a:r>
              <a:rPr lang="en-US" sz="3200" dirty="0"/>
              <a:t> de </a:t>
            </a:r>
            <a:r>
              <a:rPr lang="es-ES" sz="3200" dirty="0"/>
              <a:t>juego</a:t>
            </a:r>
          </a:p>
          <a:p>
            <a:pPr lvl="1"/>
            <a:r>
              <a:rPr lang="es-ES" sz="3200" dirty="0"/>
              <a:t>Habilidades de resolución de problemas ("Habilidades cognitivas")</a:t>
            </a:r>
            <a:endParaRPr lang="en-US" sz="3200" dirty="0"/>
          </a:p>
          <a:p>
            <a:pPr lvl="1"/>
            <a:r>
              <a:rPr lang="es-ES" sz="3200" dirty="0"/>
              <a:t>Habilidades verbales (receptivas y expresivas)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18288" indent="0">
              <a:buNone/>
            </a:pPr>
            <a:endParaRPr lang="en-US" sz="3200" dirty="0"/>
          </a:p>
          <a:p>
            <a:endParaRPr lang="es-CO" sz="32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La importancia de las pruebas cognitivas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65993"/>
            <a:ext cx="8616630" cy="2710053"/>
          </a:xfrm>
        </p:spPr>
        <p:txBody>
          <a:bodyPr/>
          <a:lstStyle/>
          <a:p>
            <a:r>
              <a:rPr lang="es-ES" sz="2700" dirty="0"/>
              <a:t>Las pruebas cognitivas como el primer paso de la evaluación 
El funcionamiento cognitivo provee un contexto para el diagnóstico</a:t>
            </a:r>
          </a:p>
          <a:p>
            <a:r>
              <a:rPr lang="es-ES" sz="2700" dirty="0"/>
              <a:t>Autismo: el funcionamiento social como deficiencia relativa</a:t>
            </a:r>
          </a:p>
          <a:p>
            <a:pPr lvl="1"/>
            <a:r>
              <a:rPr lang="es-ES" sz="2700" dirty="0"/>
              <a:t>Diferenciar entre los atrasos cognitivos/atrasos del desarrollo comparado al TEA </a:t>
            </a:r>
          </a:p>
          <a:p>
            <a:pPr lvl="1"/>
            <a:r>
              <a:rPr lang="es-ES" sz="2700" dirty="0"/>
              <a:t>Habilidades sociales en comparación con el funcionamiento cognitivo</a:t>
            </a:r>
            <a:endParaRPr lang="es-ES" sz="27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8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13" y="1106494"/>
            <a:ext cx="10755525" cy="493707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Conflicto de intereses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C86-4A09-4625-B50E-E6EF67A4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708" y="1818916"/>
            <a:ext cx="10755525" cy="4076045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861916"/>
                </a:solidFill>
              </a:rPr>
              <a:t>No tengo conflictos de interés </a:t>
            </a:r>
            <a:endParaRPr lang="es-CO" dirty="0">
              <a:solidFill>
                <a:srgbClr val="861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2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Desarrollo cognitivo vs. desarrollo social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/>
              <a:t>No podemos tener la expectativa que un niño con retrasos cognitivos significativos alcance los requisitos de comunicación social mas avanzados que su nivel cognitivo</a:t>
            </a:r>
            <a:endParaRPr lang="es-CO" sz="32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Autismo como una diferencia cognitiva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Muchos niños autísticos perciben el ambiente en una forma diferente que los neurotípicos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u="sng" dirty="0"/>
              <a:t>De arriba hacia abajo </a:t>
            </a:r>
            <a:r>
              <a:rPr lang="es-ES" sz="2800" dirty="0"/>
              <a:t>vs. </a:t>
            </a:r>
            <a:r>
              <a:rPr lang="es-ES" sz="2800" u="sng" dirty="0"/>
              <a:t>De abajo hacia arriba</a:t>
            </a:r>
          </a:p>
          <a:p>
            <a:pPr marL="0" indent="0">
              <a:buNone/>
            </a:pPr>
            <a:endParaRPr lang="es-ES" sz="2800" u="sng" dirty="0"/>
          </a:p>
          <a:p>
            <a:pPr marL="0" indent="0">
              <a:buNone/>
            </a:pPr>
            <a:r>
              <a:rPr lang="es-ES" sz="2800" dirty="0"/>
              <a:t>Enfocando en lo sensorial mas que lo social</a:t>
            </a:r>
            <a:endParaRPr lang="es-CO" sz="2800" dirty="0"/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Criterios diagnósticos del TEA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10509"/>
            <a:ext cx="8616630" cy="2710053"/>
          </a:xfrm>
        </p:spPr>
        <p:txBody>
          <a:bodyPr/>
          <a:lstStyle/>
          <a:p>
            <a:pPr algn="just" fontAlgn="base"/>
            <a:r>
              <a:rPr lang="es-ES" sz="2900" b="0" i="0" dirty="0">
                <a:effectLst/>
                <a:latin typeface="Segoe UI Web (West European)"/>
              </a:rPr>
              <a:t>A. Deficiencias persistentes en la comunicación y en la interacción social en diversos contextos, manifestados por lo siguiente, actualmente o por los antecedentes.</a:t>
            </a:r>
          </a:p>
          <a:p>
            <a:pPr lvl="1"/>
            <a:r>
              <a:rPr lang="es-ES" sz="2900" dirty="0">
                <a:latin typeface="Segoe UI Web (West European)"/>
              </a:rPr>
              <a:t>A.1. D</a:t>
            </a:r>
            <a:r>
              <a:rPr lang="es-ES" sz="2900" b="0" i="0" dirty="0">
                <a:effectLst/>
                <a:latin typeface="Segoe UI Web (West European)"/>
              </a:rPr>
              <a:t>eficiencias en la reciprocidad socioemocional</a:t>
            </a:r>
          </a:p>
          <a:p>
            <a:pPr lvl="1"/>
            <a:r>
              <a:rPr lang="es-ES" sz="2900" b="0" i="0" dirty="0">
                <a:effectLst/>
                <a:latin typeface="Segoe UI Web (West European)"/>
              </a:rPr>
              <a:t>A.2 Deficiencias en las conductas comunicativas no verbales utilizadas en la interacción social</a:t>
            </a:r>
          </a:p>
          <a:p>
            <a:pPr lvl="1"/>
            <a:r>
              <a:rPr lang="es-ES" sz="2900" b="0" i="0" dirty="0">
                <a:effectLst/>
                <a:latin typeface="Segoe UI Web (West European)"/>
              </a:rPr>
              <a:t>A.3 Deficiencias en el desarrollo, mantenimiento y comprensión de relaciones</a:t>
            </a:r>
            <a:endParaRPr lang="es-CO" sz="2900" dirty="0">
              <a:latin typeface="Segoe UI Web (West European)"/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A.1 D</a:t>
            </a:r>
            <a:r>
              <a:rPr lang="es-ES" b="0" i="0" dirty="0">
                <a:solidFill>
                  <a:srgbClr val="C00000"/>
                </a:solidFill>
                <a:effectLst/>
                <a:latin typeface="Raleway" pitchFamily="2" charset="0"/>
              </a:rPr>
              <a:t>eficiencias en la reciprocidad socioemocional</a:t>
            </a:r>
            <a:br>
              <a:rPr lang="es-ES" b="0" i="0" dirty="0">
                <a:solidFill>
                  <a:srgbClr val="C00000"/>
                </a:solidFill>
                <a:effectLst/>
                <a:latin typeface="Raleway" pitchFamily="2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780770"/>
            <a:ext cx="8616630" cy="2710053"/>
          </a:xfrm>
        </p:spPr>
        <p:txBody>
          <a:bodyPr/>
          <a:lstStyle/>
          <a:p>
            <a:r>
              <a:rPr lang="es-ES" sz="2700" dirty="0"/>
              <a:t>Enfoque social anormal
La falta de la "conversación" normal de ida y vuelta (verbal y no verbal) 
Falta de intercambio de intereses, emociones y afectos
Falta de inicio o respuesta a las interacciones sociales
</a:t>
            </a:r>
            <a:r>
              <a:rPr lang="es-ES" sz="2700" dirty="0">
                <a:hlinkClick r:id="rId2"/>
              </a:rPr>
              <a:t>¿Qué tipo de "interacción social“ podemos esperamos de un niño pequeño? </a:t>
            </a:r>
            <a:r>
              <a:rPr lang="es-ES" sz="2700" dirty="0"/>
              <a:t>Jimmy vs. Jason (#4)</a:t>
            </a:r>
            <a:endParaRPr lang="es-CO" sz="27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>
                <a:solidFill>
                  <a:srgbClr val="C00000"/>
                </a:solidFill>
              </a:rPr>
              <a:t>Interacciones con compañeros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094" y="1465993"/>
            <a:ext cx="8616630" cy="2710053"/>
          </a:xfrm>
        </p:spPr>
        <p:txBody>
          <a:bodyPr/>
          <a:lstStyle/>
          <a:p>
            <a:r>
              <a:rPr lang="es-ES" sz="2800" dirty="0"/>
              <a:t>Observando a un compañero
Acercarse a un compañero
Responder a un compañero
"Juego paralelo"
"Juegos de perseguir/correr" vs. juego verdaderamente social
 Tomar turnos en el juego 
"Juego de ida y vuelta"</a:t>
            </a:r>
            <a:endParaRPr lang="es-CO" sz="28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>
                <a:solidFill>
                  <a:srgbClr val="C00000"/>
                </a:solidFill>
              </a:rPr>
              <a:t>Interacciones con adultos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45291"/>
            <a:ext cx="8616630" cy="2710053"/>
          </a:xfrm>
        </p:spPr>
        <p:txBody>
          <a:bodyPr/>
          <a:lstStyle/>
          <a:p>
            <a:r>
              <a:rPr lang="es-ES" sz="2400" dirty="0"/>
              <a:t>Las interacciones con los adultos son fundamentales para evaluar el funcionamiento social de un niño pequeño
Contacto visual/observando a los demás
Pidiendo la atención de los demás
La referencia social
La dependencia como "base segura" (social vs sensorial)
Separación/reencuentro
Buscar consuelo cuando está herido o molesto
Traer para mostrar/compartir</a:t>
            </a:r>
            <a:endParaRPr lang="es-CO" sz="24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 </a:t>
            </a:r>
            <a:r>
              <a:rPr lang="en-US" dirty="0" err="1">
                <a:solidFill>
                  <a:srgbClr val="C00000"/>
                </a:solidFill>
              </a:rPr>
              <a:t>referencia</a:t>
            </a:r>
            <a:r>
              <a:rPr lang="en-US" dirty="0">
                <a:solidFill>
                  <a:srgbClr val="C00000"/>
                </a:solidFill>
              </a:rPr>
              <a:t> social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758688"/>
            <a:ext cx="8616630" cy="2710053"/>
          </a:xfrm>
        </p:spPr>
        <p:txBody>
          <a:bodyPr/>
          <a:lstStyle/>
          <a:p>
            <a:r>
              <a:rPr lang="es-ES" sz="2600" dirty="0"/>
              <a:t>'</a:t>
            </a:r>
            <a:r>
              <a:rPr lang="es-ES" sz="2600" dirty="0" err="1"/>
              <a:t>Check</a:t>
            </a:r>
            <a:r>
              <a:rPr lang="es-ES" sz="2600" dirty="0"/>
              <a:t>-in' en situaciones nuevas
Evaluar la respuesta emocional de los padres (miedo frente a consuelo/sonrisa)
Buscar atención ('¡Mírame!')
En busca de elogios
Contacto visual/compartir disfrutar (vs. solo los aplausos)
Riesgo de huirse, falta de precaución</a:t>
            </a:r>
            <a:endParaRPr lang="es-CO" sz="26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1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sz="3200" dirty="0">
                <a:solidFill>
                  <a:srgbClr val="C00000"/>
                </a:solidFill>
              </a:rPr>
              <a:t>A.2 Deficiencias en la comunicación </a:t>
            </a:r>
            <a:r>
              <a:rPr lang="es-AR" sz="3200" dirty="0" err="1">
                <a:solidFill>
                  <a:srgbClr val="C00000"/>
                </a:solidFill>
              </a:rPr>
              <a:t>noverbal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700" dirty="0"/>
              <a:t>Diferencias en el contacto visual y el lenguaje corporal
Deficiencias en la comprehensión y el uso de los gestos
Falta de expresiones faciales</a:t>
            </a:r>
          </a:p>
          <a:p>
            <a:r>
              <a:rPr lang="es-ES" sz="2700" dirty="0">
                <a:hlinkClick r:id="rId2"/>
              </a:rPr>
              <a:t>Integrando los comportamientos comunicativos verbales y no verbales (Jimmy vs. Ethan)</a:t>
            </a:r>
            <a:endParaRPr lang="es-CO" sz="27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>
                <a:solidFill>
                  <a:srgbClr val="C00000"/>
                </a:solidFill>
              </a:rPr>
              <a:t>Las fundaciones de lenguaje social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3300" dirty="0"/>
              <a:t>Contacto visual
Uso de gestos
La referencia social 
Imitación
Atención conjunta</a:t>
            </a:r>
            <a:endParaRPr lang="es-CO" sz="33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El contacto visual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094" y="1228582"/>
            <a:ext cx="8616630" cy="2710053"/>
          </a:xfrm>
        </p:spPr>
        <p:txBody>
          <a:bodyPr/>
          <a:lstStyle/>
          <a:p>
            <a:r>
              <a:rPr lang="es-ES" sz="2500" dirty="0"/>
              <a:t>En los momentos esperados / de expectativa 
La referencia social
Disfrutar juntos con los demás
Cuando se obstruye / se retienen objetos
La respuesta al nombre
Buscar ayuda
Coordinado con gestos
Los comportamientos de búsqueda de atención</a:t>
            </a:r>
          </a:p>
          <a:p>
            <a:r>
              <a:rPr lang="es-ES" sz="2500" dirty="0">
                <a:hlinkClick r:id="rId2"/>
              </a:rPr>
              <a:t>El uso funcional del contacto visual (Charles vs. Ethan)</a:t>
            </a:r>
            <a:endParaRPr lang="es-CO" sz="25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8F6F4-1715-09FB-BB02-054C80359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Objectivos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55C3-18EE-C33B-66D8-7172E2A0E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Hablar de </a:t>
            </a:r>
            <a:r>
              <a:rPr lang="en-US" sz="2400" dirty="0" err="1">
                <a:latin typeface="+mj-lt"/>
              </a:rPr>
              <a:t>nuestra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clinica</a:t>
            </a:r>
            <a:r>
              <a:rPr lang="en-US" sz="2400" dirty="0">
                <a:latin typeface="+mj-lt"/>
              </a:rPr>
              <a:t> y </a:t>
            </a:r>
            <a:r>
              <a:rPr lang="en-US" sz="2400" dirty="0" err="1">
                <a:latin typeface="+mj-lt"/>
              </a:rPr>
              <a:t>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proceso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diagnosticar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autismo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Repasar</a:t>
            </a:r>
            <a:r>
              <a:rPr lang="en-US" sz="2400" dirty="0">
                <a:latin typeface="+mj-lt"/>
              </a:rPr>
              <a:t> las </a:t>
            </a:r>
            <a:r>
              <a:rPr lang="en-US" sz="2400" dirty="0" err="1">
                <a:latin typeface="+mj-lt"/>
              </a:rPr>
              <a:t>caracteristicas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autismo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Presentar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opciones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tratamiento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autismo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Proveer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recomendaciones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generales</a:t>
            </a:r>
            <a:r>
              <a:rPr lang="en-US" sz="2400" dirty="0">
                <a:latin typeface="+mj-lt"/>
              </a:rPr>
              <a:t> para </a:t>
            </a:r>
            <a:r>
              <a:rPr lang="en-US" sz="2400" dirty="0" err="1">
                <a:latin typeface="+mj-lt"/>
              </a:rPr>
              <a:t>familias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ni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ñ</a:t>
            </a:r>
            <a:r>
              <a:rPr lang="en-US" sz="2400" dirty="0" err="1">
                <a:latin typeface="+mj-lt"/>
              </a:rPr>
              <a:t>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autisticos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85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El uso de los gestos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dirty="0"/>
              <a:t>La imitación es la fundación del uso de los gestos</a:t>
            </a:r>
          </a:p>
          <a:p>
            <a:pPr lvl="1"/>
            <a:r>
              <a:rPr lang="es-ES" sz="2800" dirty="0"/>
              <a:t>Arrullos/balbuceos
</a:t>
            </a:r>
            <a:r>
              <a:rPr lang="es-ES" sz="2800" dirty="0" err="1"/>
              <a:t>Peek</a:t>
            </a:r>
            <a:r>
              <a:rPr lang="es-ES" sz="2800" dirty="0"/>
              <a:t>-a-</a:t>
            </a:r>
            <a:r>
              <a:rPr lang="es-ES" sz="2800" dirty="0" err="1"/>
              <a:t>boo</a:t>
            </a:r>
            <a:r>
              <a:rPr lang="es-ES" sz="2800" dirty="0"/>
              <a:t>
Aplaudir
Saludar con la mano 'hola/adiós’
Decir si/no con la cabeza 
Extender la mano
Apuntar (con la coordinación del contacto visual)</a:t>
            </a:r>
          </a:p>
          <a:p>
            <a:pPr lvl="2"/>
            <a:r>
              <a:rPr lang="es-ES" sz="2800" dirty="0"/>
              <a:t>No solo alcanzando hacia el objeto deseado</a:t>
            </a:r>
          </a:p>
          <a:p>
            <a:pPr lvl="2"/>
            <a:r>
              <a:rPr lang="es-ES" sz="2800" dirty="0">
                <a:hlinkClick r:id="rId2"/>
              </a:rPr>
              <a:t>Seguir el apunto</a:t>
            </a:r>
            <a:r>
              <a:rPr lang="es-ES" sz="2800" dirty="0"/>
              <a:t> (Jimmy vs. Caleb #2)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Señalar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900" dirty="0"/>
              <a:t>Señalar vs. alcanzar (con contacto visual coordinado)
Señalar para pedir
…y también para mostrar (no solo cuando necesita ayuda)
Seguir visualmente cuando otra persona señala </a:t>
            </a:r>
            <a:endParaRPr lang="es-CO" sz="29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Comunicación social: el desarrollo del lenguaje receptivo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600" dirty="0"/>
              <a:t>La respuesta al nombre
Entender los nombres de los miembros de la familia
Palabras en torno a las rutinas (vs. a reaccionar a los sonidos asociados con esas rutinas)
Seguir instrucciones sencillas para objetos específicos
Apuntar a imágenes/partes del cuerpo a pedido (vs. solo nombrando las imágenes)</a:t>
            </a:r>
            <a:endParaRPr lang="es-CO" sz="26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La comunicación expresiva	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758688"/>
            <a:ext cx="8616630" cy="2710053"/>
          </a:xfrm>
        </p:spPr>
        <p:txBody>
          <a:bodyPr/>
          <a:lstStyle/>
          <a:p>
            <a:r>
              <a:rPr lang="es-ES" sz="2800" dirty="0"/>
              <a:t>Arrullos/balbuceos recíprocos 
Uso de palabras/signos
Usar el lenguaje para comunicarse (vs. vocalizaciones sin intención comunicativa)
Para pedir vs. para mostrar/compartir 
Coordinar el contacto visual con el lenguaje
Dirigir el lenguaje a las personas (vs. "al ambiente/a nadie en particular")</a:t>
            </a:r>
            <a:endParaRPr lang="es-CO" sz="28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9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sz="3200" dirty="0">
                <a:solidFill>
                  <a:srgbClr val="C00000"/>
                </a:solidFill>
              </a:rPr>
              <a:t>A.3 Deficiencias en el desarrollo, mantenimiento</a:t>
            </a:r>
            <a:r>
              <a:rPr lang="es-AR" dirty="0">
                <a:solidFill>
                  <a:srgbClr val="C00000"/>
                </a:solidFill>
              </a:rPr>
              <a:t> y comprensión de relaciones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094" y="2358882"/>
            <a:ext cx="8616630" cy="2710053"/>
          </a:xfrm>
        </p:spPr>
        <p:txBody>
          <a:bodyPr/>
          <a:lstStyle/>
          <a:p>
            <a:r>
              <a:rPr lang="es-ES" sz="2800" dirty="0"/>
              <a:t>Las dificultades para ajustar el comportamiento para adaptarse a diversos contextos sociales
Dificultades para compartir </a:t>
            </a:r>
          </a:p>
          <a:p>
            <a:r>
              <a:rPr lang="es-ES" sz="2800" dirty="0"/>
              <a:t>Falta del juego imaginativo
Dificultades para hacer amigos
Ausencia de interés en los compañeros</a:t>
            </a:r>
            <a:endParaRPr lang="es-CO" sz="28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8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Relaciones con los cuidadores principales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758688"/>
            <a:ext cx="8616630" cy="2710053"/>
          </a:xfrm>
        </p:spPr>
        <p:txBody>
          <a:bodyPr/>
          <a:lstStyle/>
          <a:p>
            <a:r>
              <a:rPr lang="es-ES" sz="2800" dirty="0"/>
              <a:t>Confiar en los cuidadores como ‘una base segura’
Buscar/corresponder afecto
Separación/reencuentro
Buscar la consolación (i.e., cuando se lastima)
Consolar a los demás (mostrar empatía)
Iniciar o </a:t>
            </a:r>
            <a:r>
              <a:rPr lang="es-ES" sz="2800" dirty="0" err="1"/>
              <a:t>recíprocar</a:t>
            </a:r>
            <a:r>
              <a:rPr lang="es-ES" sz="2800" dirty="0"/>
              <a:t> el juego
Juego de ida y vuelta</a:t>
            </a:r>
            <a:endParaRPr lang="es-CO" sz="28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8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“</a:t>
            </a:r>
            <a:r>
              <a:rPr lang="es-CO" dirty="0" err="1">
                <a:solidFill>
                  <a:srgbClr val="861916"/>
                </a:solidFill>
              </a:rPr>
              <a:t>Criteria</a:t>
            </a:r>
            <a:r>
              <a:rPr lang="es-CO" dirty="0">
                <a:solidFill>
                  <a:srgbClr val="861916"/>
                </a:solidFill>
              </a:rPr>
              <a:t> B”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558782"/>
            <a:ext cx="8616630" cy="2710053"/>
          </a:xfrm>
        </p:spPr>
        <p:txBody>
          <a:bodyPr/>
          <a:lstStyle/>
          <a:p>
            <a:pPr algn="just" fontAlgn="base"/>
            <a:r>
              <a:rPr lang="es-AR" sz="2300" dirty="0">
                <a:latin typeface="Segoe UI Web (West European)"/>
              </a:rPr>
              <a:t>B. </a:t>
            </a:r>
            <a:r>
              <a:rPr lang="es-AR" sz="2300" b="0" i="0" dirty="0">
                <a:effectLst/>
                <a:latin typeface="Segoe UI Web (West European)"/>
              </a:rPr>
              <a:t>Patrones restrictivos y repetitivos de comportamiento, intereses o actividades que se manifiestan en dos o más de los siguientes puntos, actualmente o por los antecedentes.</a:t>
            </a:r>
          </a:p>
          <a:p>
            <a:pPr lvl="1" algn="just" fontAlgn="base"/>
            <a:r>
              <a:rPr lang="es-AR" sz="2300" b="0" i="0" dirty="0">
                <a:effectLst/>
                <a:latin typeface="Segoe UI Web (West European)"/>
              </a:rPr>
              <a:t>B.1Movimientos, uso de objetos/habla estereotipada o repetitiva</a:t>
            </a:r>
          </a:p>
          <a:p>
            <a:pPr lvl="1"/>
            <a:r>
              <a:rPr lang="es-AR" sz="2300" b="0" i="0" dirty="0">
                <a:effectLst/>
                <a:latin typeface="Segoe UI Web (West European)"/>
              </a:rPr>
              <a:t>B.2 Insistencia en la monotonía, excesiva inflexibilidad a rutinas, o patrones ritualizados de comportamiento verbal y no verbal</a:t>
            </a:r>
          </a:p>
          <a:p>
            <a:pPr lvl="1"/>
            <a:r>
              <a:rPr lang="es-AR" sz="2300" b="0" i="0" dirty="0">
                <a:effectLst/>
                <a:latin typeface="Segoe UI Web (West European)"/>
              </a:rPr>
              <a:t>B.3 Intereses muy restrictivos y fijos que son anormales en cuanto a su intensidad y focos de interés se refiere</a:t>
            </a:r>
          </a:p>
          <a:p>
            <a:pPr lvl="1"/>
            <a:r>
              <a:rPr lang="es-AR" sz="2300" dirty="0">
                <a:effectLst/>
                <a:latin typeface="Segoe UI Web (West European)"/>
              </a:rPr>
              <a:t>B.4 Hiper- o hiporreactividad a la información sensorial o al interés inusual y a los aspectos sensoriales del entorno</a:t>
            </a:r>
            <a:endParaRPr lang="es-AR" sz="2300" dirty="0">
              <a:latin typeface="Segoe UI Web (West European)"/>
            </a:endParaRPr>
          </a:p>
          <a:p>
            <a:endParaRPr lang="es-AR" sz="2300" dirty="0">
              <a:latin typeface="Segoe UI Web (West European)"/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2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Perfil sensorial atípico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65993"/>
            <a:ext cx="8616630" cy="2710053"/>
          </a:xfrm>
        </p:spPr>
        <p:txBody>
          <a:bodyPr/>
          <a:lstStyle/>
          <a:p>
            <a:r>
              <a:rPr lang="es-ES" sz="3400" dirty="0"/>
              <a:t>Uso del entorno sensorial para estimularse o calmarse</a:t>
            </a:r>
          </a:p>
          <a:p>
            <a:pPr lvl="1"/>
            <a:r>
              <a:rPr lang="es-ES" sz="3400" dirty="0"/>
              <a:t>¿Qué es típico? Lo que se estimula a unos puede calmar a otros 
Enfocarse en la experiencia sensorial en lugar de en la experiencia social </a:t>
            </a:r>
          </a:p>
          <a:p>
            <a:pPr lvl="1"/>
            <a:endParaRPr lang="es-ES" sz="700" dirty="0"/>
          </a:p>
          <a:p>
            <a:pPr lvl="1"/>
            <a:r>
              <a:rPr lang="es-ES" sz="3400" dirty="0"/>
              <a:t>Hiper- vs. hiporreactividad
	El buscador vs. el </a:t>
            </a:r>
            <a:r>
              <a:rPr lang="es-ES" sz="3400" dirty="0" err="1"/>
              <a:t>evitador</a:t>
            </a:r>
            <a:r>
              <a:rPr lang="es-ES" sz="3400" dirty="0"/>
              <a:t> (sensorial)</a:t>
            </a:r>
            <a:endParaRPr lang="es-CO" sz="34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2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Porque es importante lo sensorial?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094" y="1758688"/>
            <a:ext cx="8616630" cy="2710053"/>
          </a:xfrm>
        </p:spPr>
        <p:txBody>
          <a:bodyPr/>
          <a:lstStyle/>
          <a:p>
            <a:r>
              <a:rPr lang="es-ES" sz="2600" dirty="0"/>
              <a:t>Herramienta para el diagnóstico
Nos ayuda a diferenciar entre TEA y no TEA
</a:t>
            </a:r>
            <a:r>
              <a:rPr lang="es-ES" sz="2600" u="sng" dirty="0"/>
              <a:t>Los niños se enfocan en la experiencia sensorial en vez de enfocarse en la experiencia social</a:t>
            </a:r>
            <a:r>
              <a:rPr lang="es-ES" sz="2600" dirty="0"/>
              <a:t>
Sugestivo de deficiencias sociales 
La dependencia de modos no sociales para la calmarse/estimularse</a:t>
            </a:r>
          </a:p>
          <a:p>
            <a:pPr lvl="1"/>
            <a:r>
              <a:rPr lang="es-ES" sz="2600" dirty="0"/>
              <a:t>i.e., el biberón, el chupón, las pantallas, las texturas/el toque, etc.</a:t>
            </a:r>
            <a:endParaRPr lang="es-CO" sz="2600" dirty="0"/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/>
              <a:t>Opciones</a:t>
            </a:r>
            <a:r>
              <a:rPr lang="en-US" sz="3200" dirty="0"/>
              <a:t> de </a:t>
            </a:r>
            <a:r>
              <a:rPr lang="en-US" sz="3200" dirty="0" err="1"/>
              <a:t>tratamiento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228582"/>
            <a:ext cx="8616630" cy="2710053"/>
          </a:xfrm>
        </p:spPr>
        <p:txBody>
          <a:bodyPr/>
          <a:lstStyle/>
          <a:p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Opciones públicas </a:t>
            </a: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Intervención temprana (programa federal administrado por el condado) </a:t>
            </a: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Terapia del habla, terapia ocupacional, fisioterapia, ABA </a:t>
            </a: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DC = </a:t>
            </a:r>
            <a:r>
              <a:rPr lang="es-ES" sz="2700" b="0" i="0" dirty="0" err="1">
                <a:solidFill>
                  <a:srgbClr val="000000"/>
                </a:solidFill>
                <a:effectLst/>
                <a:latin typeface="Segoe UI Web (West European)"/>
              </a:rPr>
              <a:t>Strong</a:t>
            </a:r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s-ES" sz="2700" b="0" i="0" dirty="0" err="1">
                <a:solidFill>
                  <a:srgbClr val="000000"/>
                </a:solidFill>
                <a:effectLst/>
                <a:latin typeface="Segoe UI Web (West European)"/>
              </a:rPr>
              <a:t>Start</a:t>
            </a:r>
            <a:endParaRPr lang="es-ES" sz="2700" b="0" i="0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MD = </a:t>
            </a:r>
            <a:r>
              <a:rPr lang="es-ES" sz="2700" b="0" i="0" dirty="0" err="1">
                <a:solidFill>
                  <a:srgbClr val="000000"/>
                </a:solidFill>
                <a:effectLst/>
                <a:latin typeface="Segoe UI Web (West European)"/>
              </a:rPr>
              <a:t>Infants</a:t>
            </a:r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 &amp; </a:t>
            </a:r>
            <a:r>
              <a:rPr lang="es-ES" sz="2700" b="0" i="0" dirty="0" err="1">
                <a:solidFill>
                  <a:srgbClr val="000000"/>
                </a:solidFill>
                <a:effectLst/>
                <a:latin typeface="Segoe UI Web (West European)"/>
              </a:rPr>
              <a:t>Toddlers</a:t>
            </a:r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 Program </a:t>
            </a: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VA = Programa de Educación para Padres e Hijos (PIE) </a:t>
            </a:r>
          </a:p>
          <a:p>
            <a:pPr lvl="1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Programas basados en la escuela </a:t>
            </a:r>
          </a:p>
          <a:p>
            <a:pPr lvl="2"/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DC = Early </a:t>
            </a:r>
            <a:r>
              <a:rPr lang="es-ES" sz="2700" dirty="0" err="1">
                <a:solidFill>
                  <a:srgbClr val="000000"/>
                </a:solidFill>
                <a:latin typeface="Segoe UI Web (West European)"/>
              </a:rPr>
              <a:t>Stages</a:t>
            </a:r>
            <a:r>
              <a:rPr lang="es-ES" sz="2700" dirty="0">
                <a:solidFill>
                  <a:srgbClr val="000000"/>
                </a:solidFill>
                <a:latin typeface="Segoe UI Web (West European)"/>
              </a:rPr>
              <a:t> (</a:t>
            </a:r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Primeras Etapas) MD = Child </a:t>
            </a:r>
            <a:r>
              <a:rPr lang="es-ES" sz="2700" b="0" i="0" dirty="0" err="1">
                <a:solidFill>
                  <a:srgbClr val="000000"/>
                </a:solidFill>
                <a:effectLst/>
                <a:latin typeface="Segoe UI Web (West European)"/>
              </a:rPr>
              <a:t>Find</a:t>
            </a:r>
            <a:r>
              <a:rPr lang="es-ES" sz="2700" b="0" i="0" dirty="0">
                <a:solidFill>
                  <a:srgbClr val="000000"/>
                </a:solidFill>
                <a:effectLst/>
                <a:latin typeface="Segoe UI Web (West European)"/>
              </a:rPr>
              <a:t> Program VA = Programa de Educación Especial para la Primera Infancia</a:t>
            </a:r>
            <a:endParaRPr lang="en-US" sz="2700" dirty="0"/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87B75-64F3-B93D-2BB6-E0497E0D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9C80DB7-7153-6066-B063-4C5BA99B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0498"/>
            <a:ext cx="0" cy="238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25373" tIns="-125373" rIns="-125373" bIns="-12537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8F6F4-1715-09FB-BB02-054C80359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Lenguaje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55C3-18EE-C33B-66D8-7172E2A0E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Mucha </a:t>
            </a:r>
            <a:r>
              <a:rPr lang="en-US" sz="2400" dirty="0" err="1">
                <a:latin typeface="+mj-lt"/>
              </a:rPr>
              <a:t>gente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autistica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prefiere</a:t>
            </a:r>
            <a:r>
              <a:rPr lang="en-US" sz="2400" dirty="0">
                <a:latin typeface="+mj-lt"/>
              </a:rPr>
              <a:t> usar </a:t>
            </a:r>
            <a:r>
              <a:rPr lang="en-US" sz="2400" dirty="0" err="1">
                <a:latin typeface="+mj-lt"/>
              </a:rPr>
              <a:t>terminos</a:t>
            </a:r>
            <a:r>
              <a:rPr lang="en-US" sz="2400" dirty="0">
                <a:latin typeface="+mj-lt"/>
              </a:rPr>
              <a:t> que </a:t>
            </a:r>
            <a:r>
              <a:rPr lang="en-US" sz="2400" dirty="0" err="1">
                <a:latin typeface="+mj-lt"/>
              </a:rPr>
              <a:t>prioritizan</a:t>
            </a:r>
            <a:r>
              <a:rPr lang="en-US" sz="2400" dirty="0">
                <a:latin typeface="+mj-lt"/>
              </a:rPr>
              <a:t> la </a:t>
            </a:r>
            <a:r>
              <a:rPr lang="en-US" sz="2400" dirty="0" err="1">
                <a:latin typeface="+mj-lt"/>
              </a:rPr>
              <a:t>identidad</a:t>
            </a:r>
            <a:r>
              <a:rPr lang="en-US" sz="2400" dirty="0">
                <a:latin typeface="+mj-lt"/>
              </a:rPr>
              <a:t> (</a:t>
            </a:r>
            <a:r>
              <a:rPr lang="en-US" sz="2400" u="sng" dirty="0">
                <a:latin typeface="+mj-lt"/>
              </a:rPr>
              <a:t>identity-first language</a:t>
            </a:r>
            <a:r>
              <a:rPr lang="en-US" sz="2400" dirty="0">
                <a:latin typeface="+mj-lt"/>
              </a:rPr>
              <a:t>)</a:t>
            </a:r>
          </a:p>
          <a:p>
            <a:pPr lvl="1"/>
            <a:r>
              <a:rPr lang="en-US" sz="2200" b="1" i="1" dirty="0">
                <a:latin typeface="+mj-lt"/>
              </a:rPr>
              <a:t>Persona </a:t>
            </a:r>
            <a:r>
              <a:rPr lang="en-US" sz="2200" b="1" i="1" dirty="0" err="1">
                <a:latin typeface="+mj-lt"/>
              </a:rPr>
              <a:t>autista</a:t>
            </a:r>
            <a:endParaRPr lang="en-US" sz="2200" b="1" i="1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Antes, era mas </a:t>
            </a:r>
            <a:r>
              <a:rPr lang="en-US" sz="2400" dirty="0" err="1">
                <a:latin typeface="+mj-lt"/>
              </a:rPr>
              <a:t>comun</a:t>
            </a:r>
            <a:r>
              <a:rPr lang="en-US" sz="2400" dirty="0">
                <a:latin typeface="+mj-lt"/>
              </a:rPr>
              <a:t> usar </a:t>
            </a:r>
            <a:r>
              <a:rPr lang="en-US" sz="2400" dirty="0" err="1">
                <a:latin typeface="+mj-lt"/>
              </a:rPr>
              <a:t>terminos</a:t>
            </a:r>
            <a:r>
              <a:rPr lang="en-US" sz="2400" dirty="0">
                <a:latin typeface="+mj-lt"/>
              </a:rPr>
              <a:t> que </a:t>
            </a:r>
            <a:r>
              <a:rPr lang="en-US" sz="2400" dirty="0" err="1">
                <a:latin typeface="+mj-lt"/>
              </a:rPr>
              <a:t>prioritzaban</a:t>
            </a:r>
            <a:r>
              <a:rPr lang="en-US" sz="2400" dirty="0">
                <a:latin typeface="+mj-lt"/>
              </a:rPr>
              <a:t> la persona (</a:t>
            </a:r>
            <a:r>
              <a:rPr lang="en-US" sz="2400" u="sng" dirty="0">
                <a:latin typeface="+mj-lt"/>
              </a:rPr>
              <a:t>person-first language</a:t>
            </a:r>
            <a:r>
              <a:rPr lang="en-US" sz="2400" dirty="0">
                <a:latin typeface="+mj-lt"/>
              </a:rPr>
              <a:t>)</a:t>
            </a:r>
          </a:p>
          <a:p>
            <a:pPr lvl="1"/>
            <a:r>
              <a:rPr lang="en-US" sz="2200" i="1" dirty="0">
                <a:latin typeface="+mj-lt"/>
              </a:rPr>
              <a:t>Persona con </a:t>
            </a:r>
            <a:r>
              <a:rPr lang="en-US" sz="2200" i="1" dirty="0" err="1">
                <a:latin typeface="+mj-lt"/>
              </a:rPr>
              <a:t>autismo</a:t>
            </a:r>
            <a:endParaRPr lang="en-US" sz="2200" i="1" dirty="0">
              <a:latin typeface="+mj-lt"/>
            </a:endParaRPr>
          </a:p>
          <a:p>
            <a:pPr lvl="1"/>
            <a:endParaRPr lang="en-US" sz="2200" dirty="0">
              <a:latin typeface="+mj-lt"/>
            </a:endParaRPr>
          </a:p>
          <a:p>
            <a:pPr lvl="1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002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/>
              <a:t>Opciones</a:t>
            </a:r>
            <a:r>
              <a:rPr lang="en-US" sz="3200" dirty="0"/>
              <a:t> </a:t>
            </a:r>
            <a:r>
              <a:rPr lang="en-US" sz="3200" dirty="0" err="1"/>
              <a:t>privadas</a:t>
            </a:r>
            <a:r>
              <a:rPr lang="en-US" sz="3200" dirty="0"/>
              <a:t> de </a:t>
            </a:r>
            <a:r>
              <a:rPr lang="en-US" sz="3200" dirty="0" err="1"/>
              <a:t>tratamiento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70691"/>
            <a:ext cx="8616630" cy="2710053"/>
          </a:xfrm>
        </p:spPr>
        <p:txBody>
          <a:bodyPr/>
          <a:lstStyle/>
          <a:p>
            <a:r>
              <a:rPr lang="en-US" sz="2200" dirty="0" err="1">
                <a:latin typeface="+mj-lt"/>
              </a:rPr>
              <a:t>Opciones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privadas</a:t>
            </a:r>
            <a:endParaRPr lang="en-US" sz="2200" dirty="0">
              <a:latin typeface="+mj-lt"/>
            </a:endParaRPr>
          </a:p>
          <a:p>
            <a:r>
              <a:rPr lang="en-US" sz="2200" dirty="0" err="1">
                <a:latin typeface="+mj-lt"/>
              </a:rPr>
              <a:t>Terapia</a:t>
            </a:r>
            <a:r>
              <a:rPr lang="en-US" sz="2200" dirty="0">
                <a:latin typeface="+mj-lt"/>
              </a:rPr>
              <a:t> de ABA (Applied Behavioral Analysis)</a:t>
            </a:r>
          </a:p>
          <a:p>
            <a:pPr lvl="1"/>
            <a:r>
              <a:rPr lang="en-US" sz="2200" dirty="0" err="1">
                <a:latin typeface="+mj-lt"/>
              </a:rPr>
              <a:t>Varias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formas</a:t>
            </a:r>
            <a:r>
              <a:rPr lang="en-US" sz="2200" dirty="0">
                <a:latin typeface="+mj-lt"/>
              </a:rPr>
              <a:t> de ABA, </a:t>
            </a:r>
            <a:r>
              <a:rPr lang="en-US" sz="2200" dirty="0" err="1">
                <a:latin typeface="+mj-lt"/>
              </a:rPr>
              <a:t>incluyendo</a:t>
            </a:r>
            <a:r>
              <a:rPr lang="en-US" sz="2200" dirty="0">
                <a:latin typeface="+mj-lt"/>
              </a:rPr>
              <a:t>:</a:t>
            </a:r>
          </a:p>
          <a:p>
            <a:pPr lvl="2"/>
            <a:r>
              <a:rPr lang="en-US" sz="1900" dirty="0">
                <a:latin typeface="+mj-lt"/>
              </a:rPr>
              <a:t> ABA </a:t>
            </a:r>
            <a:r>
              <a:rPr lang="en-US" sz="1900" dirty="0" err="1">
                <a:latin typeface="+mj-lt"/>
              </a:rPr>
              <a:t>enfocada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habilidades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especificas</a:t>
            </a:r>
            <a:r>
              <a:rPr lang="en-US" sz="1900" dirty="0">
                <a:latin typeface="+mj-lt"/>
              </a:rPr>
              <a:t> (Discrete trial training) </a:t>
            </a:r>
          </a:p>
          <a:p>
            <a:pPr lvl="2"/>
            <a:r>
              <a:rPr lang="en-US" sz="1900" dirty="0">
                <a:latin typeface="+mj-lt"/>
              </a:rPr>
              <a:t>ABA </a:t>
            </a:r>
            <a:r>
              <a:rPr lang="en-US" sz="1900" dirty="0" err="1">
                <a:latin typeface="+mj-lt"/>
              </a:rPr>
              <a:t>enfocada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el</a:t>
            </a:r>
            <a:r>
              <a:rPr lang="en-US" sz="1900" dirty="0">
                <a:latin typeface="+mj-lt"/>
              </a:rPr>
              <a:t> Desarrollo de </a:t>
            </a:r>
            <a:r>
              <a:rPr lang="en-US" sz="1900" dirty="0" err="1">
                <a:latin typeface="+mj-lt"/>
              </a:rPr>
              <a:t>lenguaje</a:t>
            </a:r>
            <a:r>
              <a:rPr lang="en-US" sz="1900" dirty="0">
                <a:latin typeface="+mj-lt"/>
              </a:rPr>
              <a:t> (Verbal behavior)</a:t>
            </a:r>
          </a:p>
          <a:p>
            <a:pPr lvl="2"/>
            <a:r>
              <a:rPr lang="en-US" sz="1900" dirty="0">
                <a:latin typeface="+mj-lt"/>
              </a:rPr>
              <a:t>ABA </a:t>
            </a:r>
            <a:r>
              <a:rPr lang="en-US" sz="1900" dirty="0" err="1">
                <a:latin typeface="+mj-lt"/>
              </a:rPr>
              <a:t>enfocada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jugar</a:t>
            </a:r>
            <a:r>
              <a:rPr lang="en-US" sz="1900" dirty="0">
                <a:latin typeface="+mj-lt"/>
              </a:rPr>
              <a:t>/</a:t>
            </a:r>
            <a:r>
              <a:rPr lang="en-US" sz="1900" dirty="0" err="1">
                <a:latin typeface="+mj-lt"/>
              </a:rPr>
              <a:t>motivacion</a:t>
            </a:r>
            <a:r>
              <a:rPr lang="en-US" sz="1900" dirty="0">
                <a:latin typeface="+mj-lt"/>
              </a:rPr>
              <a:t> social (Pivotal response training)</a:t>
            </a:r>
          </a:p>
          <a:p>
            <a:pPr lvl="1"/>
            <a:r>
              <a:rPr lang="en-US" sz="2200" dirty="0">
                <a:latin typeface="+mj-lt"/>
              </a:rPr>
              <a:t>Lo bueno: </a:t>
            </a:r>
            <a:r>
              <a:rPr lang="en-US" sz="2200" dirty="0" err="1">
                <a:latin typeface="+mj-lt"/>
              </a:rPr>
              <a:t>cobrado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por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seguro</a:t>
            </a:r>
            <a:r>
              <a:rPr lang="en-US" sz="2200" dirty="0">
                <a:latin typeface="+mj-lt"/>
              </a:rPr>
              <a:t>; &lt;20 horas a la </a:t>
            </a:r>
            <a:r>
              <a:rPr lang="en-US" sz="2200" dirty="0" err="1">
                <a:latin typeface="+mj-lt"/>
              </a:rPr>
              <a:t>semana</a:t>
            </a:r>
            <a:endParaRPr lang="en-US" sz="2200" dirty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n-US" sz="2200" dirty="0">
                <a:latin typeface="+mj-lt"/>
                <a:sym typeface="Wingdings" panose="05000000000000000000" pitchFamily="2" charset="2"/>
              </a:rPr>
              <a:t>Lo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malo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: se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enfoca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mucho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en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los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resultados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y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los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comportamientos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menos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en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cultivando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habildades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socials mas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generales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; y hay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controversia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de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los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grupos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de auto-</a:t>
            </a:r>
            <a:r>
              <a:rPr lang="en-US" sz="2200" dirty="0" err="1">
                <a:latin typeface="+mj-lt"/>
                <a:sym typeface="Wingdings" panose="05000000000000000000" pitchFamily="2" charset="2"/>
              </a:rPr>
              <a:t>advocacia</a:t>
            </a:r>
            <a:r>
              <a:rPr lang="en-US" sz="2200" dirty="0">
                <a:latin typeface="+mj-lt"/>
                <a:sym typeface="Wingdings" panose="05000000000000000000" pitchFamily="2" charset="2"/>
              </a:rPr>
              <a:t> </a:t>
            </a:r>
          </a:p>
          <a:p>
            <a:pPr marL="914400" lvl="2" indent="0">
              <a:buNone/>
            </a:pPr>
            <a:endParaRPr lang="en-US" sz="2200" dirty="0">
              <a:latin typeface="+mj-lt"/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/>
              <a:t>Referencias</a:t>
            </a:r>
            <a:r>
              <a:rPr lang="en-US" sz="3200" dirty="0"/>
              <a:t> para </a:t>
            </a:r>
            <a:r>
              <a:rPr lang="en-US" sz="3200" dirty="0" err="1"/>
              <a:t>ni</a:t>
            </a:r>
            <a:r>
              <a:rPr lang="es-ES" dirty="0" err="1">
                <a:solidFill>
                  <a:srgbClr val="C00000"/>
                </a:solidFill>
                <a:effectLst/>
                <a:latin typeface="Segoe UI Web (West European)"/>
              </a:rPr>
              <a:t>ños</a:t>
            </a:r>
            <a:r>
              <a:rPr lang="en-US" sz="3200" dirty="0"/>
              <a:t> </a:t>
            </a:r>
            <a:r>
              <a:rPr lang="en-US" sz="3200" dirty="0" err="1"/>
              <a:t>autisticos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10509"/>
            <a:ext cx="8616630" cy="2710053"/>
          </a:xfrm>
        </p:spPr>
        <p:txBody>
          <a:bodyPr/>
          <a:lstStyle/>
          <a:p>
            <a:pPr lvl="1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Opciones basadas en el juego: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 DIR/</a:t>
            </a:r>
            <a:r>
              <a:rPr lang="es-ES" sz="2300" b="1" i="0" dirty="0" err="1">
                <a:solidFill>
                  <a:srgbClr val="000000"/>
                </a:solidFill>
                <a:effectLst/>
                <a:latin typeface="Segoe UI Web (West European)"/>
              </a:rPr>
              <a:t>Floortime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 (Greenspan)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El modelo de </a:t>
            </a:r>
            <a:r>
              <a:rPr lang="es-ES" sz="2300" b="1" i="0" dirty="0">
                <a:solidFill>
                  <a:srgbClr val="000000"/>
                </a:solidFill>
                <a:effectLst/>
                <a:latin typeface="Segoe UI Web (West European)"/>
              </a:rPr>
              <a:t>Denver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 de inicio temprano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Se enfoca en ayudar a los niños a alcanzar los hitos emocionales a través de la conexión social.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Modelo de coaching para padres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Ayudar a proporcionar a los cuidadores las herramientas para interactuar con su hijo "en el piso"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Ventajas: enfoque basado en fortalezas; desarrollar habilidades fundamentales en lugar de "enseñar“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Contras: gasto/rara vez cubierto por el seguro (y problemas de acceso asociados) </a:t>
            </a:r>
          </a:p>
          <a:p>
            <a:pPr lvl="2"/>
            <a:r>
              <a:rPr lang="es-ES" sz="2300" b="0" i="0" dirty="0">
                <a:solidFill>
                  <a:srgbClr val="000000"/>
                </a:solidFill>
                <a:effectLst/>
                <a:latin typeface="Segoe UI Web (West European)"/>
              </a:rPr>
              <a:t>Diferencial: mejor ajuste para niños de mayor funcionamiento</a:t>
            </a:r>
            <a:endParaRPr lang="en-US" sz="2300" dirty="0"/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D59A92-4B86-3FE3-7635-435920BE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DEFAD-EF4C-BE19-4600-99AAEDA2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706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25373" tIns="-125373" rIns="-125373" bIns="-12537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5001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хант\!!!!Надеждааа\Children's PPTs-20210708T141911Z-001\Children_s PPTs\CH_fon-10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3708400"/>
            <a:ext cx="3200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2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UI Web (West European)"/>
              </a:rPr>
              <a:t>Lo q</a:t>
            </a:r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ué hacemos en la Clínica de Desarrollo Infantil (Child </a:t>
            </a:r>
            <a:r>
              <a:rPr lang="es-ES" dirty="0" err="1">
                <a:solidFill>
                  <a:srgbClr val="C00000"/>
                </a:solidFill>
                <a:effectLst/>
                <a:latin typeface="Segoe UI Web (West European)"/>
              </a:rPr>
              <a:t>Development</a:t>
            </a:r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 </a:t>
            </a:r>
            <a:r>
              <a:rPr lang="es-ES" dirty="0" err="1">
                <a:solidFill>
                  <a:srgbClr val="C00000"/>
                </a:solidFill>
                <a:effectLst/>
                <a:latin typeface="Segoe UI Web (West European)"/>
              </a:rPr>
              <a:t>Clinic</a:t>
            </a:r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pPr lvl="1"/>
            <a:r>
              <a:rPr lang="es-419" sz="2400" dirty="0">
                <a:effectLst/>
                <a:latin typeface="Segoe UI Web (West European)"/>
              </a:rPr>
              <a:t>Evaluaciones de desarrollo para niños desde el nacimiento hasta los 3½ años de edad</a:t>
            </a:r>
          </a:p>
          <a:p>
            <a:pPr lvl="1"/>
            <a:endParaRPr lang="es-419" sz="2400" dirty="0"/>
          </a:p>
          <a:p>
            <a:pPr lvl="1"/>
            <a:r>
              <a:rPr lang="es-419" sz="2400" dirty="0">
                <a:effectLst/>
                <a:latin typeface="Segoe UI Web (West European)"/>
              </a:rPr>
              <a:t>Psicólogos</a:t>
            </a:r>
            <a:r>
              <a:rPr lang="es-419" sz="2400" dirty="0"/>
              <a:t> (clínicos/de desarrollo)</a:t>
            </a:r>
          </a:p>
          <a:p>
            <a:pPr lvl="1"/>
            <a:endParaRPr lang="es-419" sz="2400" dirty="0"/>
          </a:p>
          <a:p>
            <a:pPr lvl="1"/>
            <a:r>
              <a:rPr lang="es-419" sz="2400" dirty="0"/>
              <a:t>Evaluaciones de desarrollo generales (no solo en cuanto al diagnostico de TEA)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effectLst/>
                <a:latin typeface="Segoe UI Web (West European)"/>
              </a:rPr>
              <a:t>Pruebas de evaluación de la clínica del desarrollo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pPr lvl="1"/>
            <a:r>
              <a:rPr lang="es-419" dirty="0"/>
              <a:t>Evaluación de desarrollo comprehensiva </a:t>
            </a:r>
          </a:p>
          <a:p>
            <a:pPr lvl="2"/>
            <a:r>
              <a:rPr lang="es-419" sz="2400" dirty="0" err="1"/>
              <a:t>Bayley</a:t>
            </a:r>
            <a:r>
              <a:rPr lang="es-419" sz="2400" dirty="0"/>
              <a:t> </a:t>
            </a:r>
            <a:r>
              <a:rPr lang="es-419" sz="2400" dirty="0" err="1"/>
              <a:t>Scales</a:t>
            </a:r>
            <a:r>
              <a:rPr lang="es-419" sz="2400" dirty="0"/>
              <a:t> </a:t>
            </a:r>
            <a:r>
              <a:rPr lang="es-419" sz="2400" dirty="0" err="1"/>
              <a:t>of</a:t>
            </a:r>
            <a:r>
              <a:rPr lang="es-419" sz="2400" dirty="0"/>
              <a:t> </a:t>
            </a:r>
            <a:r>
              <a:rPr lang="es-419" sz="2400" dirty="0" err="1"/>
              <a:t>Infant</a:t>
            </a:r>
            <a:r>
              <a:rPr lang="es-419" sz="2400" dirty="0"/>
              <a:t> &amp; </a:t>
            </a:r>
            <a:r>
              <a:rPr lang="es-419" sz="2400" dirty="0" err="1"/>
              <a:t>Toddler</a:t>
            </a:r>
            <a:r>
              <a:rPr lang="es-419" sz="2400" dirty="0"/>
              <a:t> </a:t>
            </a:r>
            <a:r>
              <a:rPr lang="es-419" sz="2400" dirty="0" err="1"/>
              <a:t>Development</a:t>
            </a:r>
            <a:r>
              <a:rPr lang="es-419" sz="2400" dirty="0"/>
              <a:t> (</a:t>
            </a:r>
            <a:r>
              <a:rPr lang="es-419" sz="2400" dirty="0" err="1"/>
              <a:t>Bayley</a:t>
            </a:r>
            <a:r>
              <a:rPr lang="es-419" sz="2400" dirty="0"/>
              <a:t>-IV)</a:t>
            </a:r>
          </a:p>
          <a:p>
            <a:pPr lvl="2"/>
            <a:r>
              <a:rPr lang="es-419" sz="2400" dirty="0" err="1"/>
              <a:t>Vineland</a:t>
            </a:r>
            <a:r>
              <a:rPr lang="es-419" sz="2400" dirty="0"/>
              <a:t> Adaptive </a:t>
            </a:r>
            <a:r>
              <a:rPr lang="es-419" sz="2400" dirty="0" err="1"/>
              <a:t>Behavior</a:t>
            </a:r>
            <a:r>
              <a:rPr lang="es-419" sz="2400" dirty="0"/>
              <a:t> </a:t>
            </a:r>
            <a:r>
              <a:rPr lang="es-419" sz="2400" dirty="0" err="1"/>
              <a:t>Scales</a:t>
            </a:r>
            <a:r>
              <a:rPr lang="es-419" sz="2400" dirty="0"/>
              <a:t> (Vineland-2) </a:t>
            </a:r>
          </a:p>
          <a:p>
            <a:pPr lvl="2"/>
            <a:r>
              <a:rPr lang="es-419" sz="2400" dirty="0"/>
              <a:t>Child </a:t>
            </a:r>
            <a:r>
              <a:rPr lang="es-419" sz="2400" noProof="1"/>
              <a:t>Behavior</a:t>
            </a:r>
            <a:r>
              <a:rPr lang="es-419" sz="2400" dirty="0"/>
              <a:t> </a:t>
            </a:r>
            <a:r>
              <a:rPr lang="es-419" sz="2400" dirty="0" err="1"/>
              <a:t>Checklist</a:t>
            </a:r>
            <a:r>
              <a:rPr lang="es-419" sz="2400" dirty="0"/>
              <a:t> (CBCL)</a:t>
            </a:r>
          </a:p>
          <a:p>
            <a:pPr lvl="2"/>
            <a:r>
              <a:rPr lang="es-419" sz="2400" dirty="0"/>
              <a:t>Social </a:t>
            </a:r>
            <a:r>
              <a:rPr lang="es-419" sz="2400" dirty="0" err="1"/>
              <a:t>Responsiveness</a:t>
            </a:r>
            <a:r>
              <a:rPr lang="es-419" sz="2400" dirty="0"/>
              <a:t> </a:t>
            </a:r>
            <a:r>
              <a:rPr lang="es-419" sz="2400" dirty="0" err="1"/>
              <a:t>Scale</a:t>
            </a:r>
            <a:r>
              <a:rPr lang="es-419" sz="2400" dirty="0"/>
              <a:t> (SRS-2)</a:t>
            </a:r>
          </a:p>
          <a:p>
            <a:pPr lvl="2"/>
            <a:r>
              <a:rPr lang="es-419" sz="2400" dirty="0" err="1"/>
              <a:t>Sensory</a:t>
            </a:r>
            <a:r>
              <a:rPr lang="es-419" sz="2400" dirty="0"/>
              <a:t> </a:t>
            </a:r>
            <a:r>
              <a:rPr lang="es-419" sz="2400" dirty="0" err="1"/>
              <a:t>Profile</a:t>
            </a:r>
            <a:r>
              <a:rPr lang="es-419" sz="2400" dirty="0"/>
              <a:t> - 2</a:t>
            </a:r>
          </a:p>
          <a:p>
            <a:pPr lvl="2"/>
            <a:r>
              <a:rPr lang="es-419" sz="2400" dirty="0" err="1"/>
              <a:t>Autism</a:t>
            </a:r>
            <a:r>
              <a:rPr lang="es-419" sz="2400" dirty="0"/>
              <a:t> </a:t>
            </a:r>
            <a:r>
              <a:rPr lang="es-419" sz="2400" dirty="0" err="1"/>
              <a:t>Diagnostic</a:t>
            </a:r>
            <a:r>
              <a:rPr lang="es-419" sz="2400" dirty="0"/>
              <a:t> </a:t>
            </a:r>
            <a:r>
              <a:rPr lang="es-419" sz="2400" dirty="0" err="1"/>
              <a:t>Observation</a:t>
            </a:r>
            <a:r>
              <a:rPr lang="es-419" sz="2400" dirty="0"/>
              <a:t> Schedule (ADOS-2)</a:t>
            </a:r>
          </a:p>
          <a:p>
            <a:pPr marL="914400" lvl="2" indent="0">
              <a:buNone/>
            </a:pPr>
            <a:endParaRPr lang="es-419" sz="2400" dirty="0"/>
          </a:p>
          <a:p>
            <a:r>
              <a:rPr lang="es-419" dirty="0">
                <a:effectLst/>
                <a:latin typeface="Segoe UI Web (West European)"/>
              </a:rPr>
              <a:t>Entrevista clínica comprehensiva/informe de los padres</a:t>
            </a:r>
          </a:p>
          <a:p>
            <a:pPr lvl="2"/>
            <a:r>
              <a:rPr lang="es-419" sz="2400" dirty="0"/>
              <a:t>Entrevista diagnostica (i.e. de autismo) (ADI)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</a:rPr>
              <a:t>Nuestra población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1465993"/>
            <a:ext cx="8616630" cy="2710053"/>
          </a:xfrm>
        </p:spPr>
        <p:txBody>
          <a:bodyPr/>
          <a:lstStyle/>
          <a:p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Bebés y niños pequeños (</a:t>
            </a:r>
            <a:r>
              <a:rPr lang="es-ES" sz="2600" dirty="0" err="1">
                <a:effectLst/>
                <a:latin typeface="Segoe UI Web (West European)"/>
                <a:cs typeface="Times New Roman" panose="02020603050405020304" pitchFamily="18" charset="0"/>
              </a:rPr>
              <a:t>toddlers</a:t>
            </a:r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) con riesgo de atrasos de desarrollo</a:t>
            </a:r>
          </a:p>
          <a:p>
            <a:pPr lvl="1"/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Complicaciones medicas: niños que nacieron prematuro, cardiopatías congénitas, anomalías neurológicas y/o cromosómicas</a:t>
            </a:r>
          </a:p>
          <a:p>
            <a:pPr lvl="1"/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Atrasos: No cumpliendo con los requisitos de desarrollo a tiempo</a:t>
            </a:r>
          </a:p>
          <a:p>
            <a:pPr lvl="1"/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Preocupación del </a:t>
            </a:r>
            <a:r>
              <a:rPr lang="es-ES" sz="2600" dirty="0" err="1">
                <a:effectLst/>
                <a:latin typeface="Segoe UI Web (West European)"/>
                <a:cs typeface="Times New Roman" panose="02020603050405020304" pitchFamily="18" charset="0"/>
              </a:rPr>
              <a:t>pediatria</a:t>
            </a:r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 y/o riesgo por medidas de detección </a:t>
            </a:r>
            <a:r>
              <a:rPr lang="es-ES" sz="2600" dirty="0" err="1">
                <a:effectLst/>
                <a:latin typeface="Segoe UI Web (West European)"/>
                <a:cs typeface="Times New Roman" panose="02020603050405020304" pitchFamily="18" charset="0"/>
              </a:rPr>
              <a:t>temprada</a:t>
            </a:r>
            <a:r>
              <a:rPr lang="es-ES" sz="2600" dirty="0">
                <a:effectLst/>
                <a:latin typeface="Segoe UI Web (West European)"/>
                <a:cs typeface="Times New Roman" panose="02020603050405020304" pitchFamily="18" charset="0"/>
              </a:rPr>
              <a:t> (como el</a:t>
            </a:r>
            <a:r>
              <a:rPr lang="en-US" sz="2600" dirty="0">
                <a:latin typeface="Segoe UI Web (West European)"/>
                <a:cs typeface="Times New Roman" panose="02020603050405020304" pitchFamily="18" charset="0"/>
              </a:rPr>
              <a:t> M-CHAT, ASQ, etc.)</a:t>
            </a:r>
          </a:p>
          <a:p>
            <a:pPr lvl="1"/>
            <a:r>
              <a:rPr lang="en-US" sz="2600" dirty="0">
                <a:latin typeface="Segoe UI Web (West European)"/>
                <a:cs typeface="Times New Roman" panose="02020603050405020304" pitchFamily="18" charset="0"/>
              </a:rPr>
              <a:t>“</a:t>
            </a:r>
            <a:r>
              <a:rPr lang="en-US" sz="2600" dirty="0" err="1">
                <a:latin typeface="Segoe UI Web (West European)"/>
                <a:cs typeface="Times New Roman" panose="02020603050405020304" pitchFamily="18" charset="0"/>
              </a:rPr>
              <a:t>Atrasos</a:t>
            </a:r>
            <a:r>
              <a:rPr lang="en-US" sz="2600" dirty="0">
                <a:latin typeface="Segoe UI Web (West European)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Segoe UI Web (West European)"/>
                <a:cs typeface="Times New Roman" panose="02020603050405020304" pitchFamily="18" charset="0"/>
              </a:rPr>
              <a:t>lenguaje</a:t>
            </a:r>
            <a:r>
              <a:rPr lang="en-US" sz="2600" dirty="0">
                <a:latin typeface="Segoe UI Web (West European)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600" dirty="0">
                <a:latin typeface="Segoe UI Web (West European)"/>
                <a:cs typeface="Times New Roman" panose="02020603050405020304" pitchFamily="18" charset="0"/>
              </a:rPr>
              <a:t>Historia familiar de </a:t>
            </a:r>
            <a:r>
              <a:rPr lang="en-US" sz="2600" dirty="0" err="1">
                <a:latin typeface="Segoe UI Web (West European)"/>
                <a:cs typeface="Times New Roman" panose="02020603050405020304" pitchFamily="18" charset="0"/>
              </a:rPr>
              <a:t>autismo</a:t>
            </a:r>
            <a:endParaRPr lang="en-US" sz="2600" dirty="0">
              <a:latin typeface="Segoe UI Web (West European)"/>
              <a:cs typeface="Times New Roman" panose="02020603050405020304" pitchFamily="18" charset="0"/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2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“Preocupaciones de los padres” comparadas a “la deficiencia principal”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800" dirty="0">
                <a:effectLst/>
                <a:latin typeface="Segoe UI Web (West European)"/>
              </a:rPr>
              <a:t>El desarrollo motriz sirve como "el retraso más visible" </a:t>
            </a:r>
          </a:p>
          <a:p>
            <a:pPr lvl="1"/>
            <a:r>
              <a:rPr lang="es-ES" sz="2800" dirty="0">
                <a:effectLst/>
                <a:latin typeface="Segoe UI Web (West European)"/>
              </a:rPr>
              <a:t>Ejemplo: un bebé de 15 meses que no camina</a:t>
            </a:r>
          </a:p>
          <a:p>
            <a:endParaRPr lang="es-ES" sz="2800" dirty="0">
              <a:effectLst/>
              <a:latin typeface="Segoe UI Web (West European)"/>
            </a:endParaRPr>
          </a:p>
          <a:p>
            <a:r>
              <a:rPr lang="es-ES" sz="2800" dirty="0">
                <a:effectLst/>
                <a:latin typeface="Segoe UI Web (West European)"/>
              </a:rPr>
              <a:t>El habla/el lenguaje como principal preocupación de los padres en cuanto a niños pequeños</a:t>
            </a:r>
          </a:p>
          <a:p>
            <a:pPr lvl="1"/>
            <a:r>
              <a:rPr lang="es-ES" sz="2800" dirty="0">
                <a:effectLst/>
                <a:latin typeface="Segoe UI Web (West European)"/>
              </a:rPr>
              <a:t>Ejemplo: un bebé de 24 meses que no habla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DC0A-4269-4543-B469-3D3CD349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solidFill>
                  <a:srgbClr val="861916"/>
                </a:solidFill>
              </a:rPr>
              <a:t>“Preocupaciones de los padres” comparadas a “la deficiencia principal”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2D5-D9BE-6B49-BE8E-987560A1A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6715" y="2079482"/>
            <a:ext cx="8616630" cy="2710053"/>
          </a:xfrm>
        </p:spPr>
        <p:txBody>
          <a:bodyPr/>
          <a:lstStyle/>
          <a:p>
            <a:r>
              <a:rPr lang="es-ES" sz="2300" dirty="0">
                <a:effectLst/>
                <a:latin typeface="Segoe UI Web (West European)"/>
              </a:rPr>
              <a:t>Las preocupaciones de los padres (casi siempre): </a:t>
            </a:r>
          </a:p>
          <a:p>
            <a:pPr lvl="1"/>
            <a:r>
              <a:rPr lang="es-ES" sz="2300" i="1" dirty="0">
                <a:effectLst/>
                <a:latin typeface="Segoe UI Web (West European)"/>
              </a:rPr>
              <a:t>caminar</a:t>
            </a:r>
            <a:r>
              <a:rPr lang="es-ES" sz="2300" dirty="0">
                <a:effectLst/>
                <a:latin typeface="Segoe UI Web (West European)"/>
              </a:rPr>
              <a:t> y </a:t>
            </a:r>
            <a:r>
              <a:rPr lang="es-ES" sz="2300" i="1" dirty="0">
                <a:effectLst/>
                <a:latin typeface="Segoe UI Web (West European)"/>
              </a:rPr>
              <a:t>hablar</a:t>
            </a:r>
          </a:p>
          <a:p>
            <a:pPr marL="0" indent="0">
              <a:buNone/>
            </a:pPr>
            <a:endParaRPr lang="es-ES" sz="2300" dirty="0">
              <a:effectLst/>
              <a:latin typeface="Segoe UI Web (West European)"/>
            </a:endParaRPr>
          </a:p>
          <a:p>
            <a:pPr marL="0" indent="0">
              <a:buNone/>
            </a:pPr>
            <a:r>
              <a:rPr lang="es-ES" sz="2300" dirty="0">
                <a:effectLst/>
                <a:latin typeface="Segoe UI Web (West European)"/>
              </a:rPr>
              <a:t>Nuestro énfasis (</a:t>
            </a:r>
            <a:r>
              <a:rPr lang="es-ES" sz="2300" dirty="0" err="1">
                <a:effectLst/>
                <a:latin typeface="Segoe UI Web (West European)"/>
              </a:rPr>
              <a:t>a.k.a</a:t>
            </a:r>
            <a:r>
              <a:rPr lang="es-ES" sz="2300" dirty="0">
                <a:effectLst/>
                <a:latin typeface="Segoe UI Web (West European)"/>
              </a:rPr>
              <a:t>., ‘The Big </a:t>
            </a:r>
            <a:r>
              <a:rPr lang="es-ES" sz="2300" dirty="0" err="1">
                <a:effectLst/>
                <a:latin typeface="Segoe UI Web (West European)"/>
              </a:rPr>
              <a:t>Three</a:t>
            </a:r>
            <a:r>
              <a:rPr lang="es-ES" sz="2300" dirty="0">
                <a:effectLst/>
                <a:latin typeface="Segoe UI Web (West European)"/>
              </a:rPr>
              <a:t>’):</a:t>
            </a:r>
          </a:p>
          <a:p>
            <a:r>
              <a:rPr lang="es-ES" sz="2300" dirty="0">
                <a:latin typeface="Segoe UI Web (West European)"/>
              </a:rPr>
              <a:t>El </a:t>
            </a:r>
            <a:r>
              <a:rPr lang="es-ES" sz="2300" i="1" dirty="0">
                <a:latin typeface="Segoe UI Web (West European)"/>
              </a:rPr>
              <a:t>f</a:t>
            </a:r>
            <a:r>
              <a:rPr lang="es-ES" sz="2300" i="1" dirty="0">
                <a:effectLst/>
                <a:latin typeface="Segoe UI Web (West European)"/>
              </a:rPr>
              <a:t>uncionamiento cognitivo </a:t>
            </a:r>
            <a:r>
              <a:rPr lang="es-ES" sz="2300" dirty="0">
                <a:effectLst/>
                <a:latin typeface="Segoe UI Web (West European)"/>
              </a:rPr>
              <a:t>más comprehensivo (como juega, como usa las manos para resolver </a:t>
            </a:r>
            <a:r>
              <a:rPr lang="es-ES" sz="2300" dirty="0" err="1">
                <a:effectLst/>
                <a:latin typeface="Segoe UI Web (West European)"/>
              </a:rPr>
              <a:t>problemás</a:t>
            </a:r>
            <a:r>
              <a:rPr lang="es-ES" sz="2300" dirty="0">
                <a:effectLst/>
                <a:latin typeface="Segoe UI Web (West European)"/>
              </a:rPr>
              <a:t> no verbales, etc.)</a:t>
            </a:r>
          </a:p>
          <a:p>
            <a:r>
              <a:rPr lang="es-ES" sz="2300" dirty="0">
                <a:latin typeface="Segoe UI Web (West European)"/>
              </a:rPr>
              <a:t>El </a:t>
            </a:r>
            <a:r>
              <a:rPr lang="es-ES" sz="2300" i="1" dirty="0">
                <a:latin typeface="Segoe UI Web (West European)"/>
              </a:rPr>
              <a:t>l</a:t>
            </a:r>
            <a:r>
              <a:rPr lang="es-ES" sz="2300" i="1" dirty="0">
                <a:effectLst/>
                <a:latin typeface="Segoe UI Web (West European)"/>
              </a:rPr>
              <a:t>enguaje receptivo </a:t>
            </a:r>
            <a:r>
              <a:rPr lang="es-ES" sz="2300" dirty="0">
                <a:effectLst/>
                <a:latin typeface="Segoe UI Web (West European)"/>
              </a:rPr>
              <a:t>(lo que el niño entiende)</a:t>
            </a:r>
          </a:p>
          <a:p>
            <a:r>
              <a:rPr lang="es-ES" sz="2300" dirty="0">
                <a:effectLst/>
                <a:latin typeface="Segoe UI Web (West European)"/>
              </a:rPr>
              <a:t>La </a:t>
            </a:r>
            <a:r>
              <a:rPr lang="es-ES" sz="2300" i="1" dirty="0">
                <a:effectLst/>
                <a:latin typeface="Segoe UI Web (West European)"/>
              </a:rPr>
              <a:t>comunicación social </a:t>
            </a:r>
            <a:r>
              <a:rPr lang="es-ES" sz="2300" dirty="0">
                <a:effectLst/>
                <a:latin typeface="Segoe UI Web (West European)"/>
              </a:rPr>
              <a:t>(cómo usan sus habilidades sociales para pedir/comunicarse/interactuar/relacionarse)</a:t>
            </a:r>
          </a:p>
          <a:p>
            <a:endParaRPr lang="en-US" sz="2300" dirty="0"/>
          </a:p>
          <a:p>
            <a:pPr marL="457200" lvl="1" indent="0">
              <a:buNone/>
            </a:pPr>
            <a:endParaRPr lang="en-US" sz="2300" dirty="0"/>
          </a:p>
          <a:p>
            <a:endParaRPr lang="es-CO" sz="2300" dirty="0">
              <a:solidFill>
                <a:srgbClr val="861916"/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A847E07-D363-DB49-9DA2-86FA1BFAE9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2165431" cy="2821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B95EE-E63D-3847-A882-CBA6B7EC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N Colors">
      <a:dk1>
        <a:srgbClr val="000000"/>
      </a:dk1>
      <a:lt1>
        <a:srgbClr val="FFFFFF"/>
      </a:lt1>
      <a:dk2>
        <a:srgbClr val="415569"/>
      </a:dk2>
      <a:lt2>
        <a:srgbClr val="5F5151"/>
      </a:lt2>
      <a:accent1>
        <a:srgbClr val="E30032"/>
      </a:accent1>
      <a:accent2>
        <a:srgbClr val="0077CD"/>
      </a:accent2>
      <a:accent3>
        <a:srgbClr val="008FAD"/>
      </a:accent3>
      <a:accent4>
        <a:srgbClr val="E67100"/>
      </a:accent4>
      <a:accent5>
        <a:srgbClr val="008778"/>
      </a:accent5>
      <a:accent6>
        <a:srgbClr val="784D96"/>
      </a:accent6>
      <a:hlink>
        <a:srgbClr val="0077CD"/>
      </a:hlink>
      <a:folHlink>
        <a:srgbClr val="784D9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CA7F46-AD7C-3D41-924E-3A13AE22DDE6}" vid="{BC51FF34-3A30-F24A-AFCE-12C189A28C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C9E5F79C7A64D9FF37F75A2C5B7E8" ma:contentTypeVersion="13" ma:contentTypeDescription="Create a new document." ma:contentTypeScope="" ma:versionID="39e312aa2c4dc606e477721e622bf8f0">
  <xsd:schema xmlns:xsd="http://www.w3.org/2001/XMLSchema" xmlns:xs="http://www.w3.org/2001/XMLSchema" xmlns:p="http://schemas.microsoft.com/office/2006/metadata/properties" xmlns:ns3="776f55f7-a406-415a-a4a1-c6c913b8e232" targetNamespace="http://schemas.microsoft.com/office/2006/metadata/properties" ma:root="true" ma:fieldsID="eb4efec9931d6544e6bf4a2cb4d34ad6" ns3:_="">
    <xsd:import namespace="776f55f7-a406-415a-a4a1-c6c913b8e2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f55f7-a406-415a-a4a1-c6c913b8e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CD1D4-05A5-4F9F-911E-64E8D9FA83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41CA7-FC44-493A-876F-D0F3290B8A86}">
  <ds:schemaRefs>
    <ds:schemaRef ds:uri="776f55f7-a406-415a-a4a1-c6c913b8e232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E0A14C-C8A7-403E-9C2F-8D617FD8E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f55f7-a406-415a-a4a1-c6c913b8e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 PowerPoint Templates 16-9_202405</Template>
  <TotalTime>195</TotalTime>
  <Words>2499</Words>
  <Application>Microsoft Office PowerPoint</Application>
  <PresentationFormat>Widescreen</PresentationFormat>
  <Paragraphs>223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Arial</vt:lpstr>
      <vt:lpstr>Calibri</vt:lpstr>
      <vt:lpstr>Century Gothic</vt:lpstr>
      <vt:lpstr>Raleway</vt:lpstr>
      <vt:lpstr>Segoe UI Web (West European)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Mintz, Michael</dc:creator>
  <cp:lastModifiedBy>Mintz, Michael</cp:lastModifiedBy>
  <cp:revision>2</cp:revision>
  <dcterms:created xsi:type="dcterms:W3CDTF">2024-11-20T19:12:23Z</dcterms:created>
  <dcterms:modified xsi:type="dcterms:W3CDTF">2024-12-18T16:46:24Z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0x010100566C9E5F79C7A64D9FF37F75A2C5B7E8</vt:lpwstr>
  </property>
</Properties>
</file>