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724" r:id="rId4"/>
  </p:sldMasterIdLst>
  <p:notesMasterIdLst>
    <p:notesMasterId r:id="rId6"/>
  </p:notesMasterIdLst>
  <p:sldIdLst>
    <p:sldId id="308" r:id="rId5"/>
  </p:sldIdLst>
  <p:sldSz cx="32918400" cy="43891200"/>
  <p:notesSz cx="6858000" cy="9144000"/>
  <p:defaultTextStyle>
    <a:defPPr>
      <a:defRPr lang="en-US"/>
    </a:defPPr>
    <a:lvl1pPr marL="0" algn="l" defTabSz="2809037" rtl="0" eaLnBrk="1" latinLnBrk="0" hangingPunct="1">
      <a:defRPr sz="11059" kern="1200">
        <a:solidFill>
          <a:schemeClr val="tx1"/>
        </a:solidFill>
        <a:latin typeface="+mn-lt"/>
        <a:ea typeface="+mn-ea"/>
        <a:cs typeface="+mn-cs"/>
      </a:defRPr>
    </a:lvl1pPr>
    <a:lvl2pPr marL="2809037" algn="l" defTabSz="2809037" rtl="0" eaLnBrk="1" latinLnBrk="0" hangingPunct="1">
      <a:defRPr sz="11059" kern="1200">
        <a:solidFill>
          <a:schemeClr val="tx1"/>
        </a:solidFill>
        <a:latin typeface="+mn-lt"/>
        <a:ea typeface="+mn-ea"/>
        <a:cs typeface="+mn-cs"/>
      </a:defRPr>
    </a:lvl2pPr>
    <a:lvl3pPr marL="5618074" algn="l" defTabSz="2809037" rtl="0" eaLnBrk="1" latinLnBrk="0" hangingPunct="1">
      <a:defRPr sz="11059" kern="1200">
        <a:solidFill>
          <a:schemeClr val="tx1"/>
        </a:solidFill>
        <a:latin typeface="+mn-lt"/>
        <a:ea typeface="+mn-ea"/>
        <a:cs typeface="+mn-cs"/>
      </a:defRPr>
    </a:lvl3pPr>
    <a:lvl4pPr marL="8427110" algn="l" defTabSz="2809037" rtl="0" eaLnBrk="1" latinLnBrk="0" hangingPunct="1">
      <a:defRPr sz="11059" kern="1200">
        <a:solidFill>
          <a:schemeClr val="tx1"/>
        </a:solidFill>
        <a:latin typeface="+mn-lt"/>
        <a:ea typeface="+mn-ea"/>
        <a:cs typeface="+mn-cs"/>
      </a:defRPr>
    </a:lvl4pPr>
    <a:lvl5pPr marL="11236147" algn="l" defTabSz="2809037" rtl="0" eaLnBrk="1" latinLnBrk="0" hangingPunct="1">
      <a:defRPr sz="11059" kern="1200">
        <a:solidFill>
          <a:schemeClr val="tx1"/>
        </a:solidFill>
        <a:latin typeface="+mn-lt"/>
        <a:ea typeface="+mn-ea"/>
        <a:cs typeface="+mn-cs"/>
      </a:defRPr>
    </a:lvl5pPr>
    <a:lvl6pPr marL="14045184" algn="l" defTabSz="2809037" rtl="0" eaLnBrk="1" latinLnBrk="0" hangingPunct="1">
      <a:defRPr sz="11059" kern="1200">
        <a:solidFill>
          <a:schemeClr val="tx1"/>
        </a:solidFill>
        <a:latin typeface="+mn-lt"/>
        <a:ea typeface="+mn-ea"/>
        <a:cs typeface="+mn-cs"/>
      </a:defRPr>
    </a:lvl6pPr>
    <a:lvl7pPr marL="16854221" algn="l" defTabSz="2809037" rtl="0" eaLnBrk="1" latinLnBrk="0" hangingPunct="1">
      <a:defRPr sz="11059" kern="1200">
        <a:solidFill>
          <a:schemeClr val="tx1"/>
        </a:solidFill>
        <a:latin typeface="+mn-lt"/>
        <a:ea typeface="+mn-ea"/>
        <a:cs typeface="+mn-cs"/>
      </a:defRPr>
    </a:lvl7pPr>
    <a:lvl8pPr marL="19663258" algn="l" defTabSz="2809037" rtl="0" eaLnBrk="1" latinLnBrk="0" hangingPunct="1">
      <a:defRPr sz="11059" kern="1200">
        <a:solidFill>
          <a:schemeClr val="tx1"/>
        </a:solidFill>
        <a:latin typeface="+mn-lt"/>
        <a:ea typeface="+mn-ea"/>
        <a:cs typeface="+mn-cs"/>
      </a:defRPr>
    </a:lvl8pPr>
    <a:lvl9pPr marL="22472294" algn="l" defTabSz="2809037" rtl="0" eaLnBrk="1" latinLnBrk="0" hangingPunct="1">
      <a:defRPr sz="1105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76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28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27"/>
    <p:restoredTop sz="84218" autoAdjust="0"/>
  </p:normalViewPr>
  <p:slideViewPr>
    <p:cSldViewPr snapToGrid="0" snapToObjects="1">
      <p:cViewPr>
        <p:scale>
          <a:sx n="25" d="100"/>
          <a:sy n="25" d="100"/>
        </p:scale>
        <p:origin x="3144" y="-2296"/>
      </p:cViewPr>
      <p:guideLst>
        <p:guide orient="horz" pos="1376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0" d="100"/>
          <a:sy n="120" d="100"/>
        </p:scale>
        <p:origin x="252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188431156250397"/>
          <c:y val="4.9021148999737564E-2"/>
          <c:w val="0.8581156445333854"/>
          <c:h val="0.711101067907265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88-584F-B714-F8FD6A6949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88-584F-B714-F8FD6A69490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1188-584F-B714-F8FD6A6949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87123712"/>
        <c:axId val="287133696"/>
      </c:barChart>
      <c:catAx>
        <c:axId val="28712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2F2826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133696"/>
        <c:crosses val="autoZero"/>
        <c:auto val="1"/>
        <c:lblAlgn val="ctr"/>
        <c:lblOffset val="100"/>
        <c:noMultiLvlLbl val="0"/>
      </c:catAx>
      <c:valAx>
        <c:axId val="287133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123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D3-A040-9D11-03EED46F16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D3-A040-9D11-03EED46F160F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4D3-A040-9D11-03EED46F16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4D3-A040-9D11-03EED46F160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4D3-A040-9D11-03EED46F160F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4D3-A040-9D11-03EED46F1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48ED7-1E5F-CC42-AA2A-7B6F054DF88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4B964-2D45-3B49-A6F4-E7CE00CEE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357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618074" rtl="0" eaLnBrk="1" latinLnBrk="0" hangingPunct="1">
      <a:defRPr sz="7373" kern="1200">
        <a:solidFill>
          <a:schemeClr val="tx1"/>
        </a:solidFill>
        <a:latin typeface="+mn-lt"/>
        <a:ea typeface="+mn-ea"/>
        <a:cs typeface="+mn-cs"/>
      </a:defRPr>
    </a:lvl1pPr>
    <a:lvl2pPr marL="2809037" algn="l" defTabSz="5618074" rtl="0" eaLnBrk="1" latinLnBrk="0" hangingPunct="1">
      <a:defRPr sz="7373" kern="1200">
        <a:solidFill>
          <a:schemeClr val="tx1"/>
        </a:solidFill>
        <a:latin typeface="+mn-lt"/>
        <a:ea typeface="+mn-ea"/>
        <a:cs typeface="+mn-cs"/>
      </a:defRPr>
    </a:lvl2pPr>
    <a:lvl3pPr marL="5618074" algn="l" defTabSz="5618074" rtl="0" eaLnBrk="1" latinLnBrk="0" hangingPunct="1">
      <a:defRPr sz="7373" kern="1200">
        <a:solidFill>
          <a:schemeClr val="tx1"/>
        </a:solidFill>
        <a:latin typeface="+mn-lt"/>
        <a:ea typeface="+mn-ea"/>
        <a:cs typeface="+mn-cs"/>
      </a:defRPr>
    </a:lvl3pPr>
    <a:lvl4pPr marL="8427110" algn="l" defTabSz="5618074" rtl="0" eaLnBrk="1" latinLnBrk="0" hangingPunct="1">
      <a:defRPr sz="7373" kern="1200">
        <a:solidFill>
          <a:schemeClr val="tx1"/>
        </a:solidFill>
        <a:latin typeface="+mn-lt"/>
        <a:ea typeface="+mn-ea"/>
        <a:cs typeface="+mn-cs"/>
      </a:defRPr>
    </a:lvl4pPr>
    <a:lvl5pPr marL="11236147" algn="l" defTabSz="5618074" rtl="0" eaLnBrk="1" latinLnBrk="0" hangingPunct="1">
      <a:defRPr sz="7373" kern="1200">
        <a:solidFill>
          <a:schemeClr val="tx1"/>
        </a:solidFill>
        <a:latin typeface="+mn-lt"/>
        <a:ea typeface="+mn-ea"/>
        <a:cs typeface="+mn-cs"/>
      </a:defRPr>
    </a:lvl5pPr>
    <a:lvl6pPr marL="14045184" algn="l" defTabSz="5618074" rtl="0" eaLnBrk="1" latinLnBrk="0" hangingPunct="1">
      <a:defRPr sz="7373" kern="1200">
        <a:solidFill>
          <a:schemeClr val="tx1"/>
        </a:solidFill>
        <a:latin typeface="+mn-lt"/>
        <a:ea typeface="+mn-ea"/>
        <a:cs typeface="+mn-cs"/>
      </a:defRPr>
    </a:lvl6pPr>
    <a:lvl7pPr marL="16854221" algn="l" defTabSz="5618074" rtl="0" eaLnBrk="1" latinLnBrk="0" hangingPunct="1">
      <a:defRPr sz="7373" kern="1200">
        <a:solidFill>
          <a:schemeClr val="tx1"/>
        </a:solidFill>
        <a:latin typeface="+mn-lt"/>
        <a:ea typeface="+mn-ea"/>
        <a:cs typeface="+mn-cs"/>
      </a:defRPr>
    </a:lvl7pPr>
    <a:lvl8pPr marL="19663258" algn="l" defTabSz="5618074" rtl="0" eaLnBrk="1" latinLnBrk="0" hangingPunct="1">
      <a:defRPr sz="7373" kern="1200">
        <a:solidFill>
          <a:schemeClr val="tx1"/>
        </a:solidFill>
        <a:latin typeface="+mn-lt"/>
        <a:ea typeface="+mn-ea"/>
        <a:cs typeface="+mn-cs"/>
      </a:defRPr>
    </a:lvl8pPr>
    <a:lvl9pPr marL="22472294" algn="l" defTabSz="5618074" rtl="0" eaLnBrk="1" latinLnBrk="0" hangingPunct="1">
      <a:defRPr sz="737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50D41-6843-534A-9C95-73026D3FA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157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C29336-6F65-AF46-900E-E67AC6003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140" y="26304875"/>
            <a:ext cx="28392120" cy="33143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14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hf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025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350" b="1" i="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b="1" i="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b="1" i="0" kern="1200" baseline="0">
          <a:solidFill>
            <a:schemeClr val="bg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900" b="1" i="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675" b="1" i="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23116" y="6172200"/>
            <a:ext cx="9086749" cy="3593838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338"/>
              </a:spcAft>
            </a:pPr>
            <a:r>
              <a:rPr lang="en-US" sz="5250" dirty="0">
                <a:solidFill>
                  <a:schemeClr val="tx1"/>
                </a:solidFill>
              </a:rPr>
              <a:t>SECTION HEADER</a:t>
            </a:r>
            <a:endParaRPr lang="en-US" sz="5250" b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Sed </a:t>
            </a:r>
            <a:r>
              <a:rPr lang="en-US" sz="3300" b="0" dirty="0" err="1">
                <a:solidFill>
                  <a:srgbClr val="2F2826"/>
                </a:solidFill>
              </a:rPr>
              <a:t>ut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perspicitis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unde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omnis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natus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erhor</a:t>
            </a:r>
            <a:r>
              <a:rPr lang="en-US" sz="3300" b="0" dirty="0">
                <a:solidFill>
                  <a:srgbClr val="2F2826"/>
                </a:solidFill>
              </a:rPr>
              <a:t> sit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santium</a:t>
            </a:r>
            <a:r>
              <a:rPr lang="en-US" sz="3300" b="0" dirty="0">
                <a:solidFill>
                  <a:srgbClr val="2F2826"/>
                </a:solidFill>
              </a:rPr>
              <a:t> dolore </a:t>
            </a:r>
            <a:r>
              <a:rPr lang="en-US" sz="3300" b="0" dirty="0" err="1">
                <a:solidFill>
                  <a:srgbClr val="2F2826"/>
                </a:solidFill>
              </a:rPr>
              <a:t>mque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laudantium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totam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reaem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aperiam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eaqua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quae</a:t>
            </a:r>
            <a:r>
              <a:rPr lang="en-US" sz="3300" b="0" dirty="0">
                <a:solidFill>
                  <a:srgbClr val="2F2826"/>
                </a:solidFill>
              </a:rPr>
              <a:t> ab </a:t>
            </a:r>
            <a:r>
              <a:rPr lang="en-US" sz="3300" b="0" dirty="0" err="1">
                <a:solidFill>
                  <a:srgbClr val="2F2826"/>
                </a:solidFill>
              </a:rPr>
              <a:t>ileo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veritatis</a:t>
            </a:r>
            <a:r>
              <a:rPr lang="en-US" sz="3300" b="0" dirty="0">
                <a:solidFill>
                  <a:srgbClr val="2F2826"/>
                </a:solidFill>
              </a:rPr>
              <a:t> et quasi </a:t>
            </a:r>
            <a:r>
              <a:rPr lang="en-US" sz="3300" b="0" dirty="0" err="1">
                <a:solidFill>
                  <a:srgbClr val="2F2826"/>
                </a:solidFill>
              </a:rPr>
              <a:t>architecto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beatae</a:t>
            </a:r>
            <a:r>
              <a:rPr lang="en-US" sz="3300" b="0" dirty="0">
                <a:solidFill>
                  <a:srgbClr val="2F2826"/>
                </a:solidFill>
              </a:rPr>
              <a:t> vitae dicta sunt </a:t>
            </a:r>
            <a:r>
              <a:rPr lang="en-US" sz="3300" b="0" dirty="0" err="1">
                <a:solidFill>
                  <a:srgbClr val="2F2826"/>
                </a:solidFill>
              </a:rPr>
              <a:t>explicabo</a:t>
            </a:r>
            <a:r>
              <a:rPr lang="en-US" sz="3300" b="0" dirty="0">
                <a:solidFill>
                  <a:srgbClr val="2F2826"/>
                </a:solidFill>
              </a:rPr>
              <a:t>. Nemo </a:t>
            </a:r>
            <a:r>
              <a:rPr lang="en-US" sz="3300" b="0" dirty="0" err="1">
                <a:solidFill>
                  <a:srgbClr val="2F2826"/>
                </a:solidFill>
              </a:rPr>
              <a:t>enim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volueptem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quia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voluptas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conse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uuntur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magni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dolores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eos</a:t>
            </a:r>
            <a:r>
              <a:rPr lang="en-US" sz="3300" b="0" dirty="0">
                <a:solidFill>
                  <a:srgbClr val="2F2826"/>
                </a:solidFill>
              </a:rPr>
              <a:t> qui </a:t>
            </a:r>
            <a:r>
              <a:rPr lang="en-US" sz="3300" b="0" dirty="0" err="1">
                <a:solidFill>
                  <a:srgbClr val="2F2826"/>
                </a:solidFill>
              </a:rPr>
              <a:t>ratione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sequi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nesciaesunt</a:t>
            </a:r>
            <a:r>
              <a:rPr lang="en-US" sz="3300" b="0" dirty="0">
                <a:solidFill>
                  <a:srgbClr val="2F2826"/>
                </a:solidFill>
              </a:rPr>
              <a:t>. </a:t>
            </a:r>
            <a:r>
              <a:rPr lang="en-US" sz="3300" b="0" dirty="0" err="1">
                <a:solidFill>
                  <a:srgbClr val="2F2826"/>
                </a:solidFill>
              </a:rPr>
              <a:t>Neque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qoren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qusquam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est</a:t>
            </a:r>
            <a:r>
              <a:rPr lang="en-US" sz="3300" b="0" dirty="0">
                <a:solidFill>
                  <a:srgbClr val="2F2826"/>
                </a:solidFill>
              </a:rPr>
              <a:t>, qui </a:t>
            </a:r>
            <a:r>
              <a:rPr lang="en-US" sz="3300" b="0" dirty="0" err="1">
                <a:solidFill>
                  <a:srgbClr val="2F2826"/>
                </a:solidFill>
              </a:rPr>
              <a:t>dolorem</a:t>
            </a:r>
            <a:r>
              <a:rPr lang="en-US" sz="3300" b="0" dirty="0">
                <a:solidFill>
                  <a:srgbClr val="2F2826"/>
                </a:solidFill>
              </a:rPr>
              <a:t> ipsum </a:t>
            </a:r>
            <a:r>
              <a:rPr lang="en-US" sz="3300" b="0" dirty="0" err="1">
                <a:solidFill>
                  <a:srgbClr val="2F2826"/>
                </a:solidFill>
              </a:rPr>
              <a:t>quia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amet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conse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ctadi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pisci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velit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antidelos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numquam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eius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modi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temo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inventoren</a:t>
            </a:r>
            <a:endParaRPr lang="en-US" sz="3300" b="0" dirty="0">
              <a:solidFill>
                <a:srgbClr val="2F2826"/>
              </a:solidFill>
            </a:endParaRPr>
          </a:p>
          <a:p>
            <a:pPr>
              <a:lnSpc>
                <a:spcPct val="150000"/>
              </a:lnSpc>
            </a:pPr>
            <a:endParaRPr lang="en-US" sz="3300" b="0" dirty="0">
              <a:solidFill>
                <a:srgbClr val="2F2826"/>
              </a:solidFill>
            </a:endParaRPr>
          </a:p>
          <a:p>
            <a:pPr>
              <a:lnSpc>
                <a:spcPct val="100000"/>
              </a:lnSpc>
              <a:spcAft>
                <a:spcPts val="338"/>
              </a:spcAft>
            </a:pPr>
            <a:r>
              <a:rPr lang="en-US" sz="5250" dirty="0">
                <a:solidFill>
                  <a:schemeClr val="tx1"/>
                </a:solidFill>
              </a:rPr>
              <a:t>SECTION HEADER</a:t>
            </a:r>
            <a:endParaRPr lang="en-US" sz="5250" b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Sed </a:t>
            </a:r>
            <a:r>
              <a:rPr lang="en-US" sz="3300" b="0" dirty="0" err="1">
                <a:solidFill>
                  <a:srgbClr val="2F2826"/>
                </a:solidFill>
              </a:rPr>
              <a:t>ut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perspicitis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unde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omnis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natus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erhor</a:t>
            </a:r>
            <a:r>
              <a:rPr lang="en-US" sz="3300" b="0" dirty="0">
                <a:solidFill>
                  <a:srgbClr val="2F2826"/>
                </a:solidFill>
              </a:rPr>
              <a:t> sit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santium</a:t>
            </a:r>
            <a:r>
              <a:rPr lang="en-US" sz="3300" b="0" dirty="0">
                <a:solidFill>
                  <a:srgbClr val="2F2826"/>
                </a:solidFill>
              </a:rPr>
              <a:t> dolore </a:t>
            </a:r>
            <a:r>
              <a:rPr lang="en-US" sz="3300" b="0" dirty="0" err="1">
                <a:solidFill>
                  <a:srgbClr val="2F2826"/>
                </a:solidFill>
              </a:rPr>
              <a:t>mque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laudantium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totam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reaem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aperiam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eaqua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quae</a:t>
            </a:r>
            <a:r>
              <a:rPr lang="en-US" sz="3300" b="0" dirty="0">
                <a:solidFill>
                  <a:srgbClr val="2F2826"/>
                </a:solidFill>
              </a:rPr>
              <a:t> ab </a:t>
            </a:r>
            <a:r>
              <a:rPr lang="en-US" sz="3300" b="0" dirty="0" err="1">
                <a:solidFill>
                  <a:srgbClr val="2F2826"/>
                </a:solidFill>
              </a:rPr>
              <a:t>ileo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veritatis</a:t>
            </a:r>
            <a:r>
              <a:rPr lang="en-US" sz="3300" b="0" dirty="0">
                <a:solidFill>
                  <a:srgbClr val="2F2826"/>
                </a:solidFill>
              </a:rPr>
              <a:t> et quasi </a:t>
            </a:r>
            <a:r>
              <a:rPr lang="en-US" sz="3300" b="0" dirty="0" err="1">
                <a:solidFill>
                  <a:srgbClr val="2F2826"/>
                </a:solidFill>
              </a:rPr>
              <a:t>architecto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beatae</a:t>
            </a:r>
            <a:r>
              <a:rPr lang="en-US" sz="3300" b="0" dirty="0">
                <a:solidFill>
                  <a:srgbClr val="2F2826"/>
                </a:solidFill>
              </a:rPr>
              <a:t> vitae dicta sunt</a:t>
            </a:r>
          </a:p>
          <a:p>
            <a:pPr>
              <a:lnSpc>
                <a:spcPct val="100000"/>
              </a:lnSpc>
              <a:spcAft>
                <a:spcPts val="338"/>
              </a:spcAft>
            </a:pPr>
            <a:endParaRPr lang="en-US" sz="4050" dirty="0">
              <a:solidFill>
                <a:srgbClr val="2F2826"/>
              </a:solidFill>
            </a:endParaRPr>
          </a:p>
          <a:p>
            <a:pPr>
              <a:lnSpc>
                <a:spcPct val="100000"/>
              </a:lnSpc>
              <a:spcAft>
                <a:spcPts val="338"/>
              </a:spcAft>
            </a:pPr>
            <a:r>
              <a:rPr lang="en-US" sz="5400" dirty="0">
                <a:solidFill>
                  <a:schemeClr val="tx1"/>
                </a:solidFill>
              </a:rPr>
              <a:t>SECTION HEADER</a:t>
            </a:r>
            <a:endParaRPr lang="en-US" sz="5400" b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Sed </a:t>
            </a:r>
            <a:r>
              <a:rPr lang="en-US" sz="3300" b="0" dirty="0" err="1">
                <a:solidFill>
                  <a:srgbClr val="2F2826"/>
                </a:solidFill>
              </a:rPr>
              <a:t>ut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perspicitis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unde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omnis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natus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erhor</a:t>
            </a:r>
            <a:r>
              <a:rPr lang="en-US" sz="3300" b="0" dirty="0">
                <a:solidFill>
                  <a:srgbClr val="2F2826"/>
                </a:solidFill>
              </a:rPr>
              <a:t> sit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santium</a:t>
            </a:r>
            <a:r>
              <a:rPr lang="en-US" sz="3300" b="0" dirty="0">
                <a:solidFill>
                  <a:srgbClr val="2F2826"/>
                </a:solidFill>
              </a:rPr>
              <a:t> dolore </a:t>
            </a:r>
            <a:r>
              <a:rPr lang="en-US" sz="3300" b="0" dirty="0" err="1">
                <a:solidFill>
                  <a:srgbClr val="2F2826"/>
                </a:solidFill>
              </a:rPr>
              <a:t>mque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laudantium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totam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reaem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aperiam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eaqua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quae</a:t>
            </a:r>
            <a:r>
              <a:rPr lang="en-US" sz="3300" b="0" dirty="0">
                <a:solidFill>
                  <a:srgbClr val="2F2826"/>
                </a:solidFill>
              </a:rPr>
              <a:t> ab </a:t>
            </a:r>
            <a:r>
              <a:rPr lang="en-US" sz="3300" b="0" dirty="0" err="1">
                <a:solidFill>
                  <a:srgbClr val="2F2826"/>
                </a:solidFill>
              </a:rPr>
              <a:t>ileo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veritatis</a:t>
            </a:r>
            <a:r>
              <a:rPr lang="en-US" sz="3300" b="0" dirty="0">
                <a:solidFill>
                  <a:srgbClr val="2F2826"/>
                </a:solidFill>
              </a:rPr>
              <a:t> et quasi </a:t>
            </a:r>
            <a:r>
              <a:rPr lang="en-US" sz="3300" b="0" dirty="0" err="1">
                <a:solidFill>
                  <a:srgbClr val="2F2826"/>
                </a:solidFill>
              </a:rPr>
              <a:t>architecto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beatae</a:t>
            </a:r>
            <a:r>
              <a:rPr lang="en-US" sz="3300" b="0" dirty="0">
                <a:solidFill>
                  <a:srgbClr val="2F2826"/>
                </a:solidFill>
              </a:rPr>
              <a:t> vitae dicta sunt </a:t>
            </a:r>
            <a:r>
              <a:rPr lang="en-US" sz="3300" b="0" dirty="0" err="1">
                <a:solidFill>
                  <a:srgbClr val="2F2826"/>
                </a:solidFill>
              </a:rPr>
              <a:t>explicabo</a:t>
            </a:r>
            <a:r>
              <a:rPr lang="en-US" sz="3300" b="0" dirty="0">
                <a:solidFill>
                  <a:srgbClr val="2F2826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Sed </a:t>
            </a:r>
            <a:r>
              <a:rPr lang="en-US" sz="3300" b="0" dirty="0" err="1">
                <a:solidFill>
                  <a:srgbClr val="2F2826"/>
                </a:solidFill>
              </a:rPr>
              <a:t>ut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perspicitis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unde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omnis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natus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erhor</a:t>
            </a:r>
            <a:r>
              <a:rPr lang="en-US" sz="3300" b="0" dirty="0">
                <a:solidFill>
                  <a:srgbClr val="2F2826"/>
                </a:solidFill>
              </a:rPr>
              <a:t> sit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santium</a:t>
            </a:r>
            <a:r>
              <a:rPr lang="en-US" sz="3300" b="0" dirty="0">
                <a:solidFill>
                  <a:srgbClr val="2F2826"/>
                </a:solidFill>
              </a:rPr>
              <a:t> dolore </a:t>
            </a:r>
            <a:r>
              <a:rPr lang="en-US" sz="3300" b="0" dirty="0" err="1">
                <a:solidFill>
                  <a:srgbClr val="2F2826"/>
                </a:solidFill>
              </a:rPr>
              <a:t>mque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laudantium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totam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reaem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aperiam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eaqua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quae</a:t>
            </a:r>
            <a:r>
              <a:rPr lang="en-US" sz="3300" b="0" dirty="0">
                <a:solidFill>
                  <a:srgbClr val="2F2826"/>
                </a:solidFill>
              </a:rPr>
              <a:t> ab </a:t>
            </a:r>
            <a:r>
              <a:rPr lang="en-US" sz="3300" b="0" dirty="0" err="1">
                <a:solidFill>
                  <a:srgbClr val="2F2826"/>
                </a:solidFill>
              </a:rPr>
              <a:t>ileo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veritatis</a:t>
            </a:r>
            <a:r>
              <a:rPr lang="en-US" sz="3300" b="0" dirty="0">
                <a:solidFill>
                  <a:srgbClr val="2F2826"/>
                </a:solidFill>
              </a:rPr>
              <a:t> et quasi </a:t>
            </a:r>
            <a:r>
              <a:rPr lang="en-US" sz="3300" b="0" dirty="0" err="1">
                <a:solidFill>
                  <a:srgbClr val="2F2826"/>
                </a:solidFill>
              </a:rPr>
              <a:t>architecto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beatae</a:t>
            </a:r>
            <a:r>
              <a:rPr lang="en-US" sz="3300" b="0" dirty="0">
                <a:solidFill>
                  <a:srgbClr val="2F2826"/>
                </a:solidFill>
              </a:rPr>
              <a:t> vitae dicta sunt </a:t>
            </a:r>
            <a:r>
              <a:rPr lang="en-US" sz="3300" b="0" dirty="0" err="1">
                <a:solidFill>
                  <a:srgbClr val="2F2826"/>
                </a:solidFill>
              </a:rPr>
              <a:t>explicabo</a:t>
            </a:r>
            <a:r>
              <a:rPr lang="en-US" sz="3300" b="0" dirty="0">
                <a:solidFill>
                  <a:srgbClr val="2F2826"/>
                </a:solidFill>
              </a:rPr>
              <a:t>. </a:t>
            </a:r>
            <a:endParaRPr lang="en-US" sz="3300" dirty="0">
              <a:solidFill>
                <a:srgbClr val="2F282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 </a:t>
            </a:r>
          </a:p>
          <a:p>
            <a:pPr>
              <a:lnSpc>
                <a:spcPct val="100000"/>
              </a:lnSpc>
              <a:spcAft>
                <a:spcPts val="338"/>
              </a:spcAft>
            </a:pPr>
            <a:r>
              <a:rPr lang="en-US" sz="5250" dirty="0">
                <a:solidFill>
                  <a:schemeClr val="tx1"/>
                </a:solidFill>
              </a:rPr>
              <a:t>SECTION HEADER</a:t>
            </a:r>
            <a:endParaRPr lang="en-US" sz="5250" b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Sed </a:t>
            </a:r>
            <a:r>
              <a:rPr lang="en-US" sz="3300" b="0" dirty="0" err="1">
                <a:solidFill>
                  <a:srgbClr val="2F2826"/>
                </a:solidFill>
              </a:rPr>
              <a:t>ut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perspicitis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unde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omnis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natus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erhor</a:t>
            </a:r>
            <a:r>
              <a:rPr lang="en-US" sz="3300" b="0" dirty="0">
                <a:solidFill>
                  <a:srgbClr val="2F2826"/>
                </a:solidFill>
              </a:rPr>
              <a:t> sit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santium</a:t>
            </a:r>
            <a:r>
              <a:rPr lang="en-US" sz="3300" b="0" dirty="0">
                <a:solidFill>
                  <a:srgbClr val="2F2826"/>
                </a:solidFill>
              </a:rPr>
              <a:t> dolore </a:t>
            </a:r>
            <a:r>
              <a:rPr lang="en-US" sz="3300" b="0" dirty="0" err="1">
                <a:solidFill>
                  <a:srgbClr val="2F2826"/>
                </a:solidFill>
              </a:rPr>
              <a:t>mque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laudantium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totam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reaem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aperiam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eaqua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quae</a:t>
            </a:r>
            <a:r>
              <a:rPr lang="en-US" sz="3300" b="0" dirty="0">
                <a:solidFill>
                  <a:srgbClr val="2F2826"/>
                </a:solidFill>
              </a:rPr>
              <a:t> ab </a:t>
            </a:r>
            <a:r>
              <a:rPr lang="en-US" sz="3300" b="0" dirty="0" err="1">
                <a:solidFill>
                  <a:srgbClr val="2F2826"/>
                </a:solidFill>
              </a:rPr>
              <a:t>ileo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veritatis</a:t>
            </a:r>
            <a:r>
              <a:rPr lang="en-US" sz="3300" b="0" dirty="0">
                <a:solidFill>
                  <a:srgbClr val="2F2826"/>
                </a:solidFill>
              </a:rPr>
              <a:t> et quasi </a:t>
            </a:r>
            <a:r>
              <a:rPr lang="en-US" sz="3300" b="0" dirty="0" err="1">
                <a:solidFill>
                  <a:srgbClr val="2F2826"/>
                </a:solidFill>
              </a:rPr>
              <a:t>architecto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beatae</a:t>
            </a:r>
            <a:r>
              <a:rPr lang="en-US" sz="3300" b="0" dirty="0">
                <a:solidFill>
                  <a:srgbClr val="2F2826"/>
                </a:solidFill>
              </a:rPr>
              <a:t> vitae dicta sunt</a:t>
            </a:r>
          </a:p>
          <a:p>
            <a:pPr>
              <a:lnSpc>
                <a:spcPct val="150000"/>
              </a:lnSpc>
            </a:pPr>
            <a:endParaRPr lang="en-US" sz="3300" dirty="0">
              <a:solidFill>
                <a:srgbClr val="2F2826"/>
              </a:solidFill>
            </a:endParaRPr>
          </a:p>
          <a:p>
            <a:pPr>
              <a:lnSpc>
                <a:spcPct val="150000"/>
              </a:lnSpc>
            </a:pPr>
            <a:endParaRPr lang="en-US" sz="3300" b="0" dirty="0">
              <a:solidFill>
                <a:srgbClr val="2F2826"/>
              </a:solidFill>
            </a:endParaRPr>
          </a:p>
          <a:p>
            <a:pPr>
              <a:lnSpc>
                <a:spcPct val="100000"/>
              </a:lnSpc>
              <a:spcAft>
                <a:spcPts val="338"/>
              </a:spcAft>
            </a:pPr>
            <a:endParaRPr lang="en-US" sz="4050" dirty="0">
              <a:solidFill>
                <a:srgbClr val="2F2826"/>
              </a:solidFill>
            </a:endParaRPr>
          </a:p>
          <a:p>
            <a:pPr>
              <a:lnSpc>
                <a:spcPct val="100000"/>
              </a:lnSpc>
              <a:spcAft>
                <a:spcPts val="450"/>
              </a:spcAft>
            </a:pPr>
            <a:endParaRPr lang="en-US" sz="1200" b="0" dirty="0">
              <a:solidFill>
                <a:schemeClr val="tx2"/>
              </a:solidFill>
            </a:endParaRPr>
          </a:p>
          <a:p>
            <a:pPr marL="192881" indent="-192881">
              <a:buFont typeface="Arial" panose="020B0604020202020204" pitchFamily="34" charset="0"/>
              <a:buChar char="•"/>
            </a:pPr>
            <a:endParaRPr lang="en-US" sz="1125" b="0" dirty="0">
              <a:solidFill>
                <a:schemeClr val="tx2"/>
              </a:solidFill>
            </a:endParaRPr>
          </a:p>
          <a:p>
            <a:r>
              <a:rPr lang="en-US" sz="1125" b="0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5" name="Picture 4" descr="A picture containing drawing, knife&#10;&#10;Description automatically generated">
            <a:extLst>
              <a:ext uri="{FF2B5EF4-FFF2-40B4-BE49-F238E27FC236}">
                <a16:creationId xmlns:a16="http://schemas.microsoft.com/office/drawing/2014/main" id="{5AA3DA4A-17ED-C248-A438-8BC7FE0FD6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2918400" cy="51691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3116" y="1780614"/>
            <a:ext cx="16531139" cy="1710732"/>
          </a:xfrm>
        </p:spPr>
        <p:txBody>
          <a:bodyPr>
            <a:noAutofit/>
          </a:bodyPr>
          <a:lstStyle/>
          <a:p>
            <a:r>
              <a:rPr lang="en-US" sz="10800" dirty="0"/>
              <a:t>Project Title Here</a:t>
            </a:r>
            <a:br>
              <a:rPr lang="en-US" sz="6000" dirty="0"/>
            </a:br>
            <a:br>
              <a:rPr lang="en-US" sz="6000" dirty="0"/>
            </a:b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F95462-D0B6-CA44-909E-923ABD4CAA28}"/>
              </a:ext>
            </a:extLst>
          </p:cNvPr>
          <p:cNvSpPr txBox="1"/>
          <p:nvPr/>
        </p:nvSpPr>
        <p:spPr>
          <a:xfrm>
            <a:off x="1923115" y="3651382"/>
            <a:ext cx="2133173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solidFill>
                  <a:schemeClr val="bg1"/>
                </a:solidFill>
              </a:rPr>
              <a:t>First Name Last Name, First Name, Last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60576CF-E0CD-E94F-B88E-4D6CEC06F14B}"/>
              </a:ext>
            </a:extLst>
          </p:cNvPr>
          <p:cNvSpPr txBox="1">
            <a:spLocks/>
          </p:cNvSpPr>
          <p:nvPr/>
        </p:nvSpPr>
        <p:spPr>
          <a:xfrm>
            <a:off x="12893848" y="7367206"/>
            <a:ext cx="7275911" cy="114140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b="1" i="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50" dirty="0">
                <a:solidFill>
                  <a:schemeClr val="tx1"/>
                </a:solidFill>
              </a:rPr>
              <a:t>Insert chart title</a:t>
            </a:r>
          </a:p>
        </p:txBody>
      </p:sp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35B8303E-CA2A-E649-972B-656EE85647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7949951"/>
              </p:ext>
            </p:extLst>
          </p:nvPr>
        </p:nvGraphicFramePr>
        <p:xfrm>
          <a:off x="11988429" y="8508610"/>
          <a:ext cx="9086749" cy="10089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ontent Placeholder 3">
            <a:extLst>
              <a:ext uri="{FF2B5EF4-FFF2-40B4-BE49-F238E27FC236}">
                <a16:creationId xmlns:a16="http://schemas.microsoft.com/office/drawing/2014/main" id="{A337605A-5310-9541-B961-63CD62DC0A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6249540"/>
              </p:ext>
            </p:extLst>
          </p:nvPr>
        </p:nvGraphicFramePr>
        <p:xfrm>
          <a:off x="11809118" y="20445601"/>
          <a:ext cx="9396606" cy="7549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38D51DB3-2A81-7E44-92B4-BAC11A1C437B}"/>
              </a:ext>
            </a:extLst>
          </p:cNvPr>
          <p:cNvSpPr txBox="1">
            <a:spLocks/>
          </p:cNvSpPr>
          <p:nvPr/>
        </p:nvSpPr>
        <p:spPr>
          <a:xfrm>
            <a:off x="22004979" y="6090942"/>
            <a:ext cx="9086749" cy="3505705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338"/>
              </a:spcAft>
            </a:pPr>
            <a:r>
              <a:rPr lang="en-US" sz="5250" dirty="0">
                <a:solidFill>
                  <a:schemeClr val="tx1"/>
                </a:solidFill>
              </a:rPr>
              <a:t>SECTION HEADER</a:t>
            </a:r>
            <a:endParaRPr lang="en-US" sz="5250" b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Sed </a:t>
            </a:r>
            <a:r>
              <a:rPr lang="en-US" sz="3300" b="0" dirty="0" err="1">
                <a:solidFill>
                  <a:srgbClr val="2F2826"/>
                </a:solidFill>
              </a:rPr>
              <a:t>ut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perspicitis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unde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omnis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natus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erhor</a:t>
            </a:r>
            <a:r>
              <a:rPr lang="en-US" sz="3300" b="0" dirty="0">
                <a:solidFill>
                  <a:srgbClr val="2F2826"/>
                </a:solidFill>
              </a:rPr>
              <a:t> sit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santium</a:t>
            </a:r>
            <a:r>
              <a:rPr lang="en-US" sz="3300" b="0" dirty="0">
                <a:solidFill>
                  <a:srgbClr val="2F2826"/>
                </a:solidFill>
              </a:rPr>
              <a:t> dolore </a:t>
            </a:r>
            <a:r>
              <a:rPr lang="en-US" sz="3300" b="0" dirty="0" err="1">
                <a:solidFill>
                  <a:srgbClr val="2F2826"/>
                </a:solidFill>
              </a:rPr>
              <a:t>mque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laudantium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totam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reaem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aperiam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eaqua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quae</a:t>
            </a:r>
            <a:r>
              <a:rPr lang="en-US" sz="3300" b="0" dirty="0">
                <a:solidFill>
                  <a:srgbClr val="2F2826"/>
                </a:solidFill>
              </a:rPr>
              <a:t> ab </a:t>
            </a:r>
            <a:r>
              <a:rPr lang="en-US" sz="3300" b="0" dirty="0" err="1">
                <a:solidFill>
                  <a:srgbClr val="2F2826"/>
                </a:solidFill>
              </a:rPr>
              <a:t>ileo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veritatis</a:t>
            </a:r>
            <a:r>
              <a:rPr lang="en-US" sz="3300" b="0" dirty="0">
                <a:solidFill>
                  <a:srgbClr val="2F2826"/>
                </a:solidFill>
              </a:rPr>
              <a:t> et quasi </a:t>
            </a:r>
            <a:r>
              <a:rPr lang="en-US" sz="3300" b="0" dirty="0" err="1">
                <a:solidFill>
                  <a:srgbClr val="2F2826"/>
                </a:solidFill>
              </a:rPr>
              <a:t>architecto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beatae</a:t>
            </a:r>
            <a:r>
              <a:rPr lang="en-US" sz="3300" b="0" dirty="0">
                <a:solidFill>
                  <a:srgbClr val="2F2826"/>
                </a:solidFill>
              </a:rPr>
              <a:t> vitae dicta sunt </a:t>
            </a:r>
            <a:r>
              <a:rPr lang="en-US" sz="3300" b="0" dirty="0" err="1">
                <a:solidFill>
                  <a:srgbClr val="2F2826"/>
                </a:solidFill>
              </a:rPr>
              <a:t>explicabo</a:t>
            </a:r>
            <a:r>
              <a:rPr lang="en-US" sz="3300" b="0" dirty="0">
                <a:solidFill>
                  <a:srgbClr val="2F2826"/>
                </a:solidFill>
              </a:rPr>
              <a:t>. Nemo </a:t>
            </a:r>
            <a:r>
              <a:rPr lang="en-US" sz="3300" b="0" dirty="0" err="1">
                <a:solidFill>
                  <a:srgbClr val="2F2826"/>
                </a:solidFill>
              </a:rPr>
              <a:t>enim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volueptem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quia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voluptas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conse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uuntur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magni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dolores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eos</a:t>
            </a:r>
            <a:r>
              <a:rPr lang="en-US" sz="3300" b="0" dirty="0">
                <a:solidFill>
                  <a:srgbClr val="2F2826"/>
                </a:solidFill>
              </a:rPr>
              <a:t> qui </a:t>
            </a:r>
            <a:r>
              <a:rPr lang="en-US" sz="3300" b="0" dirty="0" err="1">
                <a:solidFill>
                  <a:srgbClr val="2F2826"/>
                </a:solidFill>
              </a:rPr>
              <a:t>ratione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sequi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nesciaesunt</a:t>
            </a:r>
            <a:r>
              <a:rPr lang="en-US" sz="3300" b="0" dirty="0">
                <a:solidFill>
                  <a:srgbClr val="2F2826"/>
                </a:solidFill>
              </a:rPr>
              <a:t>. </a:t>
            </a:r>
            <a:r>
              <a:rPr lang="en-US" sz="3300" b="0" dirty="0" err="1">
                <a:solidFill>
                  <a:srgbClr val="2F2826"/>
                </a:solidFill>
              </a:rPr>
              <a:t>Neque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qoren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qusquam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est</a:t>
            </a:r>
            <a:r>
              <a:rPr lang="en-US" sz="3300" b="0" dirty="0">
                <a:solidFill>
                  <a:srgbClr val="2F2826"/>
                </a:solidFill>
              </a:rPr>
              <a:t>, qui </a:t>
            </a:r>
            <a:r>
              <a:rPr lang="en-US" sz="3300" b="0" dirty="0" err="1">
                <a:solidFill>
                  <a:srgbClr val="2F2826"/>
                </a:solidFill>
              </a:rPr>
              <a:t>dolorem</a:t>
            </a:r>
            <a:r>
              <a:rPr lang="en-US" sz="3300" b="0" dirty="0">
                <a:solidFill>
                  <a:srgbClr val="2F2826"/>
                </a:solidFill>
              </a:rPr>
              <a:t> ipsum </a:t>
            </a:r>
            <a:r>
              <a:rPr lang="en-US" sz="3300" b="0" dirty="0" err="1">
                <a:solidFill>
                  <a:srgbClr val="2F2826"/>
                </a:solidFill>
              </a:rPr>
              <a:t>quia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amet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conse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ctadi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pisci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velit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antidelos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numquam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eius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modi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temo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inventoren</a:t>
            </a:r>
            <a:endParaRPr lang="en-US" sz="3300" b="0" dirty="0">
              <a:solidFill>
                <a:srgbClr val="2F2826"/>
              </a:solidFill>
            </a:endParaRPr>
          </a:p>
          <a:p>
            <a:pPr>
              <a:lnSpc>
                <a:spcPct val="150000"/>
              </a:lnSpc>
            </a:pPr>
            <a:endParaRPr lang="en-US" sz="3300" b="0" dirty="0">
              <a:solidFill>
                <a:srgbClr val="2F2826"/>
              </a:solidFill>
            </a:endParaRPr>
          </a:p>
          <a:p>
            <a:pPr>
              <a:lnSpc>
                <a:spcPct val="100000"/>
              </a:lnSpc>
              <a:spcAft>
                <a:spcPts val="338"/>
              </a:spcAft>
            </a:pPr>
            <a:r>
              <a:rPr lang="en-US" sz="5250" dirty="0">
                <a:solidFill>
                  <a:schemeClr val="tx1"/>
                </a:solidFill>
              </a:rPr>
              <a:t>SECTION HEADER</a:t>
            </a:r>
            <a:endParaRPr lang="en-US" sz="5250" b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Sed </a:t>
            </a:r>
            <a:r>
              <a:rPr lang="en-US" sz="3300" b="0" dirty="0" err="1">
                <a:solidFill>
                  <a:srgbClr val="2F2826"/>
                </a:solidFill>
              </a:rPr>
              <a:t>ut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perspicitis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unde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omnis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natus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erhor</a:t>
            </a:r>
            <a:r>
              <a:rPr lang="en-US" sz="3300" b="0" dirty="0">
                <a:solidFill>
                  <a:srgbClr val="2F2826"/>
                </a:solidFill>
              </a:rPr>
              <a:t> sit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santium</a:t>
            </a:r>
            <a:r>
              <a:rPr lang="en-US" sz="3300" b="0" dirty="0">
                <a:solidFill>
                  <a:srgbClr val="2F2826"/>
                </a:solidFill>
              </a:rPr>
              <a:t> dolore </a:t>
            </a:r>
            <a:r>
              <a:rPr lang="en-US" sz="3300" b="0" dirty="0" err="1">
                <a:solidFill>
                  <a:srgbClr val="2F2826"/>
                </a:solidFill>
              </a:rPr>
              <a:t>mque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laudantium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totam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reaem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aperiam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eaqua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quae</a:t>
            </a:r>
            <a:r>
              <a:rPr lang="en-US" sz="3300" b="0" dirty="0">
                <a:solidFill>
                  <a:srgbClr val="2F2826"/>
                </a:solidFill>
              </a:rPr>
              <a:t> ab </a:t>
            </a:r>
            <a:r>
              <a:rPr lang="en-US" sz="3300" b="0" dirty="0" err="1">
                <a:solidFill>
                  <a:srgbClr val="2F2826"/>
                </a:solidFill>
              </a:rPr>
              <a:t>ileo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veritatis</a:t>
            </a:r>
            <a:r>
              <a:rPr lang="en-US" sz="3300" b="0" dirty="0">
                <a:solidFill>
                  <a:srgbClr val="2F2826"/>
                </a:solidFill>
              </a:rPr>
              <a:t> et quasi </a:t>
            </a:r>
            <a:r>
              <a:rPr lang="en-US" sz="3300" b="0" dirty="0" err="1">
                <a:solidFill>
                  <a:srgbClr val="2F2826"/>
                </a:solidFill>
              </a:rPr>
              <a:t>architecto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beatae</a:t>
            </a:r>
            <a:r>
              <a:rPr lang="en-US" sz="3300" b="0" dirty="0">
                <a:solidFill>
                  <a:srgbClr val="2F2826"/>
                </a:solidFill>
              </a:rPr>
              <a:t> vitae dicta sunt</a:t>
            </a:r>
          </a:p>
          <a:p>
            <a:pPr>
              <a:lnSpc>
                <a:spcPct val="100000"/>
              </a:lnSpc>
              <a:spcAft>
                <a:spcPts val="338"/>
              </a:spcAft>
            </a:pPr>
            <a:endParaRPr lang="en-US" sz="4050" dirty="0">
              <a:solidFill>
                <a:srgbClr val="2F2826"/>
              </a:solidFill>
            </a:endParaRPr>
          </a:p>
          <a:p>
            <a:pPr>
              <a:lnSpc>
                <a:spcPct val="100000"/>
              </a:lnSpc>
              <a:spcAft>
                <a:spcPts val="338"/>
              </a:spcAft>
            </a:pPr>
            <a:r>
              <a:rPr lang="en-US" sz="5400" dirty="0">
                <a:solidFill>
                  <a:schemeClr val="tx1"/>
                </a:solidFill>
              </a:rPr>
              <a:t>SECTION HEADER</a:t>
            </a:r>
            <a:endParaRPr lang="en-US" sz="5400" b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Sed </a:t>
            </a:r>
            <a:r>
              <a:rPr lang="en-US" sz="3300" b="0" dirty="0" err="1">
                <a:solidFill>
                  <a:srgbClr val="2F2826"/>
                </a:solidFill>
              </a:rPr>
              <a:t>ut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perspicitis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unde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omnis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natus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erhor</a:t>
            </a:r>
            <a:r>
              <a:rPr lang="en-US" sz="3300" b="0" dirty="0">
                <a:solidFill>
                  <a:srgbClr val="2F2826"/>
                </a:solidFill>
              </a:rPr>
              <a:t> sit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santium</a:t>
            </a:r>
            <a:r>
              <a:rPr lang="en-US" sz="3300" b="0" dirty="0">
                <a:solidFill>
                  <a:srgbClr val="2F2826"/>
                </a:solidFill>
              </a:rPr>
              <a:t> dolore </a:t>
            </a:r>
            <a:r>
              <a:rPr lang="en-US" sz="3300" b="0" dirty="0" err="1">
                <a:solidFill>
                  <a:srgbClr val="2F2826"/>
                </a:solidFill>
              </a:rPr>
              <a:t>mque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laudantium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totam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reaem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aperiam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eaqua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quae</a:t>
            </a:r>
            <a:r>
              <a:rPr lang="en-US" sz="3300" b="0" dirty="0">
                <a:solidFill>
                  <a:srgbClr val="2F2826"/>
                </a:solidFill>
              </a:rPr>
              <a:t> ab </a:t>
            </a:r>
            <a:r>
              <a:rPr lang="en-US" sz="3300" b="0" dirty="0" err="1">
                <a:solidFill>
                  <a:srgbClr val="2F2826"/>
                </a:solidFill>
              </a:rPr>
              <a:t>ileo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veritatis</a:t>
            </a:r>
            <a:r>
              <a:rPr lang="en-US" sz="3300" b="0" dirty="0">
                <a:solidFill>
                  <a:srgbClr val="2F2826"/>
                </a:solidFill>
              </a:rPr>
              <a:t> et quasi </a:t>
            </a:r>
            <a:r>
              <a:rPr lang="en-US" sz="3300" b="0" dirty="0" err="1">
                <a:solidFill>
                  <a:srgbClr val="2F2826"/>
                </a:solidFill>
              </a:rPr>
              <a:t>architecto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beatae</a:t>
            </a:r>
            <a:r>
              <a:rPr lang="en-US" sz="3300" b="0" dirty="0">
                <a:solidFill>
                  <a:srgbClr val="2F2826"/>
                </a:solidFill>
              </a:rPr>
              <a:t> vitae dicta sunt </a:t>
            </a:r>
            <a:r>
              <a:rPr lang="en-US" sz="3300" b="0" dirty="0" err="1">
                <a:solidFill>
                  <a:srgbClr val="2F2826"/>
                </a:solidFill>
              </a:rPr>
              <a:t>explicabo</a:t>
            </a:r>
            <a:r>
              <a:rPr lang="en-US" sz="3300" b="0" dirty="0">
                <a:solidFill>
                  <a:srgbClr val="2F2826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Sed </a:t>
            </a:r>
            <a:r>
              <a:rPr lang="en-US" sz="3300" b="0" dirty="0" err="1">
                <a:solidFill>
                  <a:srgbClr val="2F2826"/>
                </a:solidFill>
              </a:rPr>
              <a:t>ut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perspicitis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unde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omnis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natus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erhor</a:t>
            </a:r>
            <a:r>
              <a:rPr lang="en-US" sz="3300" b="0" dirty="0">
                <a:solidFill>
                  <a:srgbClr val="2F2826"/>
                </a:solidFill>
              </a:rPr>
              <a:t> sit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santium</a:t>
            </a:r>
            <a:r>
              <a:rPr lang="en-US" sz="3300" b="0" dirty="0">
                <a:solidFill>
                  <a:srgbClr val="2F2826"/>
                </a:solidFill>
              </a:rPr>
              <a:t> dolore </a:t>
            </a:r>
            <a:r>
              <a:rPr lang="en-US" sz="3300" b="0" dirty="0" err="1">
                <a:solidFill>
                  <a:srgbClr val="2F2826"/>
                </a:solidFill>
              </a:rPr>
              <a:t>mque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laudantium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totam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reaem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aperiam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eaqua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quae</a:t>
            </a:r>
            <a:r>
              <a:rPr lang="en-US" sz="3300" b="0" dirty="0">
                <a:solidFill>
                  <a:srgbClr val="2F2826"/>
                </a:solidFill>
              </a:rPr>
              <a:t> ab </a:t>
            </a:r>
            <a:r>
              <a:rPr lang="en-US" sz="3300" b="0" dirty="0" err="1">
                <a:solidFill>
                  <a:srgbClr val="2F2826"/>
                </a:solidFill>
              </a:rPr>
              <a:t>ileo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veritatis</a:t>
            </a:r>
            <a:r>
              <a:rPr lang="en-US" sz="3300" b="0" dirty="0">
                <a:solidFill>
                  <a:srgbClr val="2F2826"/>
                </a:solidFill>
              </a:rPr>
              <a:t> et quasi </a:t>
            </a:r>
            <a:r>
              <a:rPr lang="en-US" sz="3300" b="0" dirty="0" err="1">
                <a:solidFill>
                  <a:srgbClr val="2F2826"/>
                </a:solidFill>
              </a:rPr>
              <a:t>architecto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beatae</a:t>
            </a:r>
            <a:r>
              <a:rPr lang="en-US" sz="3300" b="0" dirty="0">
                <a:solidFill>
                  <a:srgbClr val="2F2826"/>
                </a:solidFill>
              </a:rPr>
              <a:t> vitae dicta sunt </a:t>
            </a:r>
            <a:r>
              <a:rPr lang="en-US" sz="3300" b="0" dirty="0" err="1">
                <a:solidFill>
                  <a:srgbClr val="2F2826"/>
                </a:solidFill>
              </a:rPr>
              <a:t>explicabo</a:t>
            </a:r>
            <a:r>
              <a:rPr lang="en-US" sz="3300" b="0" dirty="0">
                <a:solidFill>
                  <a:srgbClr val="2F2826"/>
                </a:solidFill>
              </a:rPr>
              <a:t>. </a:t>
            </a:r>
            <a:endParaRPr lang="en-US" sz="3300" dirty="0">
              <a:solidFill>
                <a:srgbClr val="2F282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 </a:t>
            </a:r>
          </a:p>
          <a:p>
            <a:pPr>
              <a:lnSpc>
                <a:spcPct val="100000"/>
              </a:lnSpc>
              <a:spcAft>
                <a:spcPts val="338"/>
              </a:spcAft>
            </a:pPr>
            <a:r>
              <a:rPr lang="en-US" sz="5250" dirty="0">
                <a:solidFill>
                  <a:schemeClr val="tx1"/>
                </a:solidFill>
              </a:rPr>
              <a:t>SECTION HEADER</a:t>
            </a:r>
            <a:endParaRPr lang="en-US" sz="5250" b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300" b="0" dirty="0">
                <a:solidFill>
                  <a:srgbClr val="2F2826"/>
                </a:solidFill>
              </a:rPr>
              <a:t>Sed </a:t>
            </a:r>
            <a:r>
              <a:rPr lang="en-US" sz="3300" b="0" dirty="0" err="1">
                <a:solidFill>
                  <a:srgbClr val="2F2826"/>
                </a:solidFill>
              </a:rPr>
              <a:t>ut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perspicitis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unde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omnis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ise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natus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erhor</a:t>
            </a:r>
            <a:r>
              <a:rPr lang="en-US" sz="3300" b="0" dirty="0">
                <a:solidFill>
                  <a:srgbClr val="2F2826"/>
                </a:solidFill>
              </a:rPr>
              <a:t> sit </a:t>
            </a:r>
            <a:r>
              <a:rPr lang="en-US" sz="3300" b="0" dirty="0" err="1">
                <a:solidFill>
                  <a:srgbClr val="2F2826"/>
                </a:solidFill>
              </a:rPr>
              <a:t>voluptatem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accu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santium</a:t>
            </a:r>
            <a:r>
              <a:rPr lang="en-US" sz="3300" b="0" dirty="0">
                <a:solidFill>
                  <a:srgbClr val="2F2826"/>
                </a:solidFill>
              </a:rPr>
              <a:t> dolore </a:t>
            </a:r>
            <a:r>
              <a:rPr lang="en-US" sz="3300" b="0" dirty="0" err="1">
                <a:solidFill>
                  <a:srgbClr val="2F2826"/>
                </a:solidFill>
              </a:rPr>
              <a:t>mque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laudantium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totam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reaem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aperiam</a:t>
            </a:r>
            <a:r>
              <a:rPr lang="en-US" sz="3300" b="0" dirty="0">
                <a:solidFill>
                  <a:srgbClr val="2F2826"/>
                </a:solidFill>
              </a:rPr>
              <a:t>, </a:t>
            </a:r>
            <a:r>
              <a:rPr lang="en-US" sz="3300" b="0" dirty="0" err="1">
                <a:solidFill>
                  <a:srgbClr val="2F2826"/>
                </a:solidFill>
              </a:rPr>
              <a:t>eaqua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ipsa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quae</a:t>
            </a:r>
            <a:r>
              <a:rPr lang="en-US" sz="3300" b="0" dirty="0">
                <a:solidFill>
                  <a:srgbClr val="2F2826"/>
                </a:solidFill>
              </a:rPr>
              <a:t> ab </a:t>
            </a:r>
            <a:r>
              <a:rPr lang="en-US" sz="3300" b="0" dirty="0" err="1">
                <a:solidFill>
                  <a:srgbClr val="2F2826"/>
                </a:solidFill>
              </a:rPr>
              <a:t>ileo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inventore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veritatis</a:t>
            </a:r>
            <a:r>
              <a:rPr lang="en-US" sz="3300" b="0" dirty="0">
                <a:solidFill>
                  <a:srgbClr val="2F2826"/>
                </a:solidFill>
              </a:rPr>
              <a:t> et quasi </a:t>
            </a:r>
            <a:r>
              <a:rPr lang="en-US" sz="3300" b="0" dirty="0" err="1">
                <a:solidFill>
                  <a:srgbClr val="2F2826"/>
                </a:solidFill>
              </a:rPr>
              <a:t>architecto</a:t>
            </a:r>
            <a:r>
              <a:rPr lang="en-US" sz="3300" b="0" dirty="0">
                <a:solidFill>
                  <a:srgbClr val="2F2826"/>
                </a:solidFill>
              </a:rPr>
              <a:t> </a:t>
            </a:r>
            <a:r>
              <a:rPr lang="en-US" sz="3300" b="0" dirty="0" err="1">
                <a:solidFill>
                  <a:srgbClr val="2F2826"/>
                </a:solidFill>
              </a:rPr>
              <a:t>beatae</a:t>
            </a:r>
            <a:r>
              <a:rPr lang="en-US" sz="3300" b="0" dirty="0">
                <a:solidFill>
                  <a:srgbClr val="2F2826"/>
                </a:solidFill>
              </a:rPr>
              <a:t> vitae dicta sunt</a:t>
            </a:r>
          </a:p>
          <a:p>
            <a:pPr>
              <a:lnSpc>
                <a:spcPct val="150000"/>
              </a:lnSpc>
            </a:pPr>
            <a:endParaRPr lang="en-US" sz="3300" dirty="0">
              <a:solidFill>
                <a:srgbClr val="2F2826"/>
              </a:solidFill>
            </a:endParaRPr>
          </a:p>
          <a:p>
            <a:pPr>
              <a:lnSpc>
                <a:spcPct val="150000"/>
              </a:lnSpc>
            </a:pPr>
            <a:endParaRPr lang="en-US" sz="3300" b="0" dirty="0">
              <a:solidFill>
                <a:srgbClr val="2F2826"/>
              </a:solidFill>
            </a:endParaRPr>
          </a:p>
          <a:p>
            <a:pPr>
              <a:lnSpc>
                <a:spcPct val="100000"/>
              </a:lnSpc>
              <a:spcAft>
                <a:spcPts val="338"/>
              </a:spcAft>
            </a:pPr>
            <a:endParaRPr lang="en-US" sz="4050" dirty="0">
              <a:solidFill>
                <a:srgbClr val="2F2826"/>
              </a:solidFill>
            </a:endParaRPr>
          </a:p>
          <a:p>
            <a:pPr>
              <a:lnSpc>
                <a:spcPct val="100000"/>
              </a:lnSpc>
              <a:spcAft>
                <a:spcPts val="450"/>
              </a:spcAft>
            </a:pPr>
            <a:endParaRPr lang="en-US" sz="1200" b="0" dirty="0">
              <a:solidFill>
                <a:schemeClr val="tx2"/>
              </a:solidFill>
            </a:endParaRPr>
          </a:p>
          <a:p>
            <a:pPr marL="192881" indent="-192881">
              <a:buFont typeface="Arial" panose="020B0604020202020204" pitchFamily="34" charset="0"/>
              <a:buChar char="•"/>
            </a:pPr>
            <a:endParaRPr lang="en-US" sz="1125" b="0" dirty="0">
              <a:solidFill>
                <a:schemeClr val="tx2"/>
              </a:solidFill>
            </a:endParaRPr>
          </a:p>
          <a:p>
            <a:r>
              <a:rPr lang="en-US" sz="1125" b="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44877F8-C38D-AE40-94C2-C5401E32AC0E}"/>
              </a:ext>
            </a:extLst>
          </p:cNvPr>
          <p:cNvSpPr txBox="1">
            <a:spLocks/>
          </p:cNvSpPr>
          <p:nvPr/>
        </p:nvSpPr>
        <p:spPr>
          <a:xfrm>
            <a:off x="12869466" y="19294918"/>
            <a:ext cx="7275911" cy="114140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b="1" i="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50" dirty="0">
                <a:solidFill>
                  <a:schemeClr val="tx1"/>
                </a:solidFill>
              </a:rPr>
              <a:t>Insert chart 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94F527-76A4-5847-A79D-F3A3E1BF19D6}"/>
              </a:ext>
            </a:extLst>
          </p:cNvPr>
          <p:cNvSpPr txBox="1"/>
          <p:nvPr/>
        </p:nvSpPr>
        <p:spPr>
          <a:xfrm>
            <a:off x="13352443" y="28587355"/>
            <a:ext cx="6213514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i="1" dirty="0">
                <a:solidFill>
                  <a:srgbClr val="2F2826"/>
                </a:solidFill>
              </a:rPr>
              <a:t>Sed </a:t>
            </a:r>
            <a:r>
              <a:rPr lang="en-US" sz="2700" i="1" dirty="0" err="1">
                <a:solidFill>
                  <a:srgbClr val="2F2826"/>
                </a:solidFill>
              </a:rPr>
              <a:t>ut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perspicitis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unde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omnis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ise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natus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erhor</a:t>
            </a:r>
            <a:r>
              <a:rPr lang="en-US" sz="2700" i="1" dirty="0">
                <a:solidFill>
                  <a:srgbClr val="2F2826"/>
                </a:solidFill>
              </a:rPr>
              <a:t> sit </a:t>
            </a:r>
            <a:r>
              <a:rPr lang="en-US" sz="2700" i="1" dirty="0" err="1">
                <a:solidFill>
                  <a:srgbClr val="2F2826"/>
                </a:solidFill>
              </a:rPr>
              <a:t>voluptatem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accu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santium</a:t>
            </a:r>
            <a:r>
              <a:rPr lang="en-US" sz="2700" i="1" dirty="0">
                <a:solidFill>
                  <a:srgbClr val="2F2826"/>
                </a:solidFill>
              </a:rPr>
              <a:t> dolore </a:t>
            </a:r>
            <a:r>
              <a:rPr lang="en-US" sz="2700" i="1" dirty="0" err="1">
                <a:solidFill>
                  <a:srgbClr val="2F2826"/>
                </a:solidFill>
              </a:rPr>
              <a:t>mque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laudantium</a:t>
            </a:r>
            <a:r>
              <a:rPr lang="en-US" sz="2700" i="1" dirty="0">
                <a:solidFill>
                  <a:srgbClr val="2F2826"/>
                </a:solidFill>
              </a:rPr>
              <a:t>, </a:t>
            </a:r>
            <a:r>
              <a:rPr lang="en-US" sz="2700" i="1" dirty="0" err="1">
                <a:solidFill>
                  <a:srgbClr val="2F2826"/>
                </a:solidFill>
              </a:rPr>
              <a:t>totam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reaem</a:t>
            </a:r>
            <a:endParaRPr lang="en-US" sz="2700" i="1" dirty="0">
              <a:solidFill>
                <a:srgbClr val="2F2826"/>
              </a:solidFill>
            </a:endParaRPr>
          </a:p>
          <a:p>
            <a:endParaRPr lang="en-US" sz="2700" i="1" dirty="0">
              <a:solidFill>
                <a:srgbClr val="2F2826"/>
              </a:solidFill>
            </a:endParaRPr>
          </a:p>
          <a:p>
            <a:r>
              <a:rPr lang="en-US" sz="2700" i="1" dirty="0">
                <a:solidFill>
                  <a:srgbClr val="2F2826"/>
                </a:solidFill>
              </a:rPr>
              <a:t>Sed </a:t>
            </a:r>
            <a:r>
              <a:rPr lang="en-US" sz="2700" i="1" dirty="0" err="1">
                <a:solidFill>
                  <a:srgbClr val="2F2826"/>
                </a:solidFill>
              </a:rPr>
              <a:t>ut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perspicitis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unde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omnis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ise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natus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erhor</a:t>
            </a:r>
            <a:r>
              <a:rPr lang="en-US" sz="2700" i="1" dirty="0">
                <a:solidFill>
                  <a:srgbClr val="2F2826"/>
                </a:solidFill>
              </a:rPr>
              <a:t> sit </a:t>
            </a:r>
            <a:r>
              <a:rPr lang="en-US" sz="2700" i="1" dirty="0" err="1">
                <a:solidFill>
                  <a:srgbClr val="2F2826"/>
                </a:solidFill>
              </a:rPr>
              <a:t>voluptatem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accu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santium</a:t>
            </a:r>
            <a:r>
              <a:rPr lang="en-US" sz="2700" i="1" dirty="0">
                <a:solidFill>
                  <a:srgbClr val="2F2826"/>
                </a:solidFill>
              </a:rPr>
              <a:t> dolore </a:t>
            </a:r>
            <a:r>
              <a:rPr lang="en-US" sz="2700" i="1" dirty="0" err="1">
                <a:solidFill>
                  <a:srgbClr val="2F2826"/>
                </a:solidFill>
              </a:rPr>
              <a:t>mque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laudantium</a:t>
            </a:r>
            <a:r>
              <a:rPr lang="en-US" sz="2700" i="1" dirty="0">
                <a:solidFill>
                  <a:srgbClr val="2F2826"/>
                </a:solidFill>
              </a:rPr>
              <a:t>, </a:t>
            </a:r>
            <a:r>
              <a:rPr lang="en-US" sz="2700" i="1" dirty="0" err="1">
                <a:solidFill>
                  <a:srgbClr val="2F2826"/>
                </a:solidFill>
              </a:rPr>
              <a:t>totam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reaem</a:t>
            </a:r>
            <a:endParaRPr lang="en-US" sz="2700" i="1" dirty="0"/>
          </a:p>
          <a:p>
            <a:endParaRPr lang="en-US" sz="2700" i="1" dirty="0"/>
          </a:p>
          <a:p>
            <a:r>
              <a:rPr lang="en-US" sz="2700" i="1" dirty="0">
                <a:solidFill>
                  <a:srgbClr val="2F2826"/>
                </a:solidFill>
              </a:rPr>
              <a:t>Sed </a:t>
            </a:r>
            <a:r>
              <a:rPr lang="en-US" sz="2700" i="1" dirty="0" err="1">
                <a:solidFill>
                  <a:srgbClr val="2F2826"/>
                </a:solidFill>
              </a:rPr>
              <a:t>ut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perspicitis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unde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omnis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ise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natus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erhor</a:t>
            </a:r>
            <a:r>
              <a:rPr lang="en-US" sz="2700" i="1" dirty="0">
                <a:solidFill>
                  <a:srgbClr val="2F2826"/>
                </a:solidFill>
              </a:rPr>
              <a:t> sit </a:t>
            </a:r>
            <a:r>
              <a:rPr lang="en-US" sz="2700" i="1" dirty="0" err="1">
                <a:solidFill>
                  <a:srgbClr val="2F2826"/>
                </a:solidFill>
              </a:rPr>
              <a:t>voluptatem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accu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santium</a:t>
            </a:r>
            <a:r>
              <a:rPr lang="en-US" sz="2700" i="1" dirty="0">
                <a:solidFill>
                  <a:srgbClr val="2F2826"/>
                </a:solidFill>
              </a:rPr>
              <a:t> dolore </a:t>
            </a:r>
            <a:r>
              <a:rPr lang="en-US" sz="2700" i="1" dirty="0" err="1">
                <a:solidFill>
                  <a:srgbClr val="2F2826"/>
                </a:solidFill>
              </a:rPr>
              <a:t>mque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laudantium</a:t>
            </a:r>
            <a:r>
              <a:rPr lang="en-US" sz="2700" i="1" dirty="0">
                <a:solidFill>
                  <a:srgbClr val="2F2826"/>
                </a:solidFill>
              </a:rPr>
              <a:t>, </a:t>
            </a:r>
            <a:r>
              <a:rPr lang="en-US" sz="2700" i="1" dirty="0" err="1">
                <a:solidFill>
                  <a:srgbClr val="2F2826"/>
                </a:solidFill>
              </a:rPr>
              <a:t>totam</a:t>
            </a:r>
            <a:r>
              <a:rPr lang="en-US" sz="2700" i="1" dirty="0">
                <a:solidFill>
                  <a:srgbClr val="2F2826"/>
                </a:solidFill>
              </a:rPr>
              <a:t> </a:t>
            </a:r>
            <a:r>
              <a:rPr lang="en-US" sz="2700" i="1" dirty="0" err="1">
                <a:solidFill>
                  <a:srgbClr val="2F2826"/>
                </a:solidFill>
              </a:rPr>
              <a:t>reaem</a:t>
            </a:r>
            <a:endParaRPr lang="en-US" sz="2700" i="1" dirty="0"/>
          </a:p>
          <a:p>
            <a:endParaRPr lang="en-US" sz="2700" i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26390B-D813-B943-92CF-E3ECB8391E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54072" y="1281408"/>
            <a:ext cx="6974021" cy="271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99092"/>
      </p:ext>
    </p:extLst>
  </p:cSld>
  <p:clrMapOvr>
    <a:masterClrMapping/>
  </p:clrMapOvr>
</p:sld>
</file>

<file path=ppt/theme/theme1.xml><?xml version="1.0" encoding="utf-8"?>
<a:theme xmlns:a="http://schemas.openxmlformats.org/drawingml/2006/main" name="CN Title slide">
  <a:themeElements>
    <a:clrScheme name="Custom 1">
      <a:dk1>
        <a:srgbClr val="E3002B"/>
      </a:dk1>
      <a:lt1>
        <a:srgbClr val="FFFDFC"/>
      </a:lt1>
      <a:dk2>
        <a:srgbClr val="5E514D"/>
      </a:dk2>
      <a:lt2>
        <a:srgbClr val="FFFFFE"/>
      </a:lt2>
      <a:accent1>
        <a:srgbClr val="E3002B"/>
      </a:accent1>
      <a:accent2>
        <a:srgbClr val="E57100"/>
      </a:accent2>
      <a:accent3>
        <a:srgbClr val="0077C8"/>
      </a:accent3>
      <a:accent4>
        <a:srgbClr val="898D8D"/>
      </a:accent4>
      <a:accent5>
        <a:srgbClr val="784E90"/>
      </a:accent5>
      <a:accent6>
        <a:srgbClr val="799A01"/>
      </a:accent6>
      <a:hlink>
        <a:srgbClr val="0000FF"/>
      </a:hlink>
      <a:folHlink>
        <a:srgbClr val="64518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-9 3.23.2020_CN_General PPT KO version" id="{BF28967A-8EA7-1D48-B6B5-7A6C4C0B4FF3}" vid="{D26B1B3C-CB54-0649-A6F2-D71991E26D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ECD47D23092648982F844E03D74C3A" ma:contentTypeVersion="42" ma:contentTypeDescription="Create a new document." ma:contentTypeScope="" ma:versionID="919bd9d4987639c0416f1c39a435e5e5">
  <xsd:schema xmlns:xsd="http://www.w3.org/2001/XMLSchema" xmlns:xs="http://www.w3.org/2001/XMLSchema" xmlns:p="http://schemas.microsoft.com/office/2006/metadata/properties" xmlns:ns3="9a257790-d1ca-461d-9c08-e0f13c7c8415" xmlns:ns4="4ffb3259-ddd9-4c6e-a56d-4a23efe8a2b4" targetNamespace="http://schemas.microsoft.com/office/2006/metadata/properties" ma:root="true" ma:fieldsID="208e81c6a8078ff7f61ebf8e7bfb9100" ns3:_="" ns4:_="">
    <xsd:import namespace="9a257790-d1ca-461d-9c08-e0f13c7c8415"/>
    <xsd:import namespace="4ffb3259-ddd9-4c6e-a56d-4a23efe8a2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257790-d1ca-461d-9c08-e0f13c7c84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b3259-ddd9-4c6e-a56d-4a23efe8a2b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 ma:index="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67B6A59-56FD-4774-96B4-B775A7642E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0FC159-4CAB-4D7B-9A4A-BAC9237E1E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257790-d1ca-461d-9c08-e0f13c7c8415"/>
    <ds:schemaRef ds:uri="4ffb3259-ddd9-4c6e-a56d-4a23efe8a2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0FCF26-3B5D-45EF-8E9B-35772F75473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CN Title slide</Template>
  <TotalTime>1215</TotalTime>
  <Words>529</Words>
  <Application>Microsoft Office PowerPoint</Application>
  <PresentationFormat>Custom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CN Title slide</vt:lpstr>
      <vt:lpstr>Project Title Here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this template  </dc:title>
  <dc:creator>Therese Vincent</dc:creator>
  <cp:lastModifiedBy>Therese Vincent</cp:lastModifiedBy>
  <cp:revision>52</cp:revision>
  <dcterms:created xsi:type="dcterms:W3CDTF">2020-03-23T19:43:23Z</dcterms:created>
  <dcterms:modified xsi:type="dcterms:W3CDTF">2026-01-27T19:01:16Z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0x0101008EECD47D23092648982F844E03D74C3A</vt:lpwstr>
  </property>
</Properties>
</file>